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8"/>
  </p:notesMasterIdLst>
  <p:sldIdLst>
    <p:sldId id="256" r:id="rId3"/>
    <p:sldId id="259" r:id="rId4"/>
    <p:sldId id="257" r:id="rId5"/>
    <p:sldId id="294" r:id="rId6"/>
    <p:sldId id="301" r:id="rId7"/>
    <p:sldId id="293" r:id="rId8"/>
    <p:sldId id="305" r:id="rId9"/>
    <p:sldId id="300" r:id="rId10"/>
    <p:sldId id="297" r:id="rId11"/>
    <p:sldId id="302" r:id="rId12"/>
    <p:sldId id="298" r:id="rId13"/>
    <p:sldId id="303" r:id="rId14"/>
    <p:sldId id="304" r:id="rId15"/>
    <p:sldId id="273" r:id="rId16"/>
    <p:sldId id="29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  <a:srgbClr val="009242"/>
    <a:srgbClr val="C13142"/>
    <a:srgbClr val="333399"/>
    <a:srgbClr val="009999"/>
    <a:srgbClr val="0033CC"/>
    <a:srgbClr val="3333FF"/>
    <a:srgbClr val="33CCFF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microsoft.com/office/2007/relationships/hdphoto" Target="../media/hdphoto5.wdp"/><Relationship Id="rId1" Type="http://schemas.openxmlformats.org/officeDocument/2006/relationships/image" Target="../media/image12.jpeg"/><Relationship Id="rId6" Type="http://schemas.microsoft.com/office/2007/relationships/hdphoto" Target="../media/hdphoto7.wdp"/><Relationship Id="rId5" Type="http://schemas.openxmlformats.org/officeDocument/2006/relationships/image" Target="../media/image14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DC6E3-311A-4544-93F0-E29BF24787DE}" type="doc">
      <dgm:prSet loTypeId="urn:microsoft.com/office/officeart/2005/8/layout/hierarchy1" loCatId="hierarchy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cs-CZ"/>
        </a:p>
      </dgm:t>
    </dgm:pt>
    <dgm:pt modelId="{3AAAD426-248E-420A-9B93-A09FB9CFBB77}">
      <dgm:prSet phldrT="[Text]" custT="1"/>
      <dgm:spPr/>
      <dgm:t>
        <a:bodyPr/>
        <a:lstStyle/>
        <a:p>
          <a:r>
            <a:rPr lang="cs-CZ" sz="2200" b="1" dirty="0" smtClean="0">
              <a:latin typeface="Arial" pitchFamily="34" charset="0"/>
              <a:cs typeface="Arial" pitchFamily="34" charset="0"/>
            </a:rPr>
            <a:t>Vodstvo</a:t>
          </a:r>
          <a:endParaRPr lang="cs-CZ" sz="2200" b="1" dirty="0">
            <a:latin typeface="Arial" pitchFamily="34" charset="0"/>
            <a:cs typeface="Arial" pitchFamily="34" charset="0"/>
          </a:endParaRPr>
        </a:p>
      </dgm:t>
    </dgm:pt>
    <dgm:pt modelId="{00A9F91F-1B90-48C8-B81E-849A51D176D0}" type="parTrans" cxnId="{29EBC82F-91B5-4E79-AF55-075D44BBC56A}">
      <dgm:prSet/>
      <dgm:spPr/>
      <dgm:t>
        <a:bodyPr/>
        <a:lstStyle/>
        <a:p>
          <a:endParaRPr lang="cs-CZ"/>
        </a:p>
      </dgm:t>
    </dgm:pt>
    <dgm:pt modelId="{892BA15E-F7D2-4E1E-9BFF-E6320C338B44}" type="sibTrans" cxnId="{29EBC82F-91B5-4E79-AF55-075D44BBC56A}">
      <dgm:prSet/>
      <dgm:spPr/>
      <dgm:t>
        <a:bodyPr/>
        <a:lstStyle/>
        <a:p>
          <a:endParaRPr lang="cs-CZ"/>
        </a:p>
      </dgm:t>
    </dgm:pt>
    <dgm:pt modelId="{888C7BA9-1DB4-4B6B-96AF-CB7F86193C10}">
      <dgm:prSet phldrT="[Text]"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Vodní plochy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EEF5B1F5-90CA-40FD-8136-4B15B3653F6F}" type="parTrans" cxnId="{80D190CD-7E92-429A-92ED-2DEDB72BAC3D}">
      <dgm:prSet/>
      <dgm:spPr/>
      <dgm:t>
        <a:bodyPr/>
        <a:lstStyle/>
        <a:p>
          <a:endParaRPr lang="cs-CZ"/>
        </a:p>
      </dgm:t>
    </dgm:pt>
    <dgm:pt modelId="{96BF8757-57BF-423D-9372-76E0E54F31A0}" type="sibTrans" cxnId="{80D190CD-7E92-429A-92ED-2DEDB72BAC3D}">
      <dgm:prSet/>
      <dgm:spPr/>
      <dgm:t>
        <a:bodyPr/>
        <a:lstStyle/>
        <a:p>
          <a:endParaRPr lang="cs-CZ"/>
        </a:p>
      </dgm:t>
    </dgm:pt>
    <dgm:pt modelId="{93F3E8ED-2BD5-4CB8-8FDF-197A140B5669}">
      <dgm:prSet phldrT="[Text]"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Přírodní 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39429785-2D78-4281-9A8D-065EC2641E20}" type="parTrans" cxnId="{A1B4ECFD-158D-4884-ACB8-F68A665923C1}">
      <dgm:prSet/>
      <dgm:spPr/>
      <dgm:t>
        <a:bodyPr/>
        <a:lstStyle/>
        <a:p>
          <a:endParaRPr lang="cs-CZ"/>
        </a:p>
      </dgm:t>
    </dgm:pt>
    <dgm:pt modelId="{AE806BB2-6030-474E-A7B3-1AA3F87A5214}" type="sibTrans" cxnId="{A1B4ECFD-158D-4884-ACB8-F68A665923C1}">
      <dgm:prSet/>
      <dgm:spPr/>
      <dgm:t>
        <a:bodyPr/>
        <a:lstStyle/>
        <a:p>
          <a:endParaRPr lang="cs-CZ"/>
        </a:p>
      </dgm:t>
    </dgm:pt>
    <dgm:pt modelId="{A5126D0C-B128-4CC0-9EE1-93EA93B3F1F7}">
      <dgm:prSet phldrT="[Text]"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Umělé 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B54E6167-3D36-4490-9FAC-B878AF231E6B}" type="parTrans" cxnId="{AE015D1D-CD5D-4BBB-812F-DEA91A612790}">
      <dgm:prSet/>
      <dgm:spPr/>
      <dgm:t>
        <a:bodyPr/>
        <a:lstStyle/>
        <a:p>
          <a:endParaRPr lang="cs-CZ"/>
        </a:p>
      </dgm:t>
    </dgm:pt>
    <dgm:pt modelId="{684B6542-9B71-4CFA-9D05-34F10C0219DF}" type="sibTrans" cxnId="{AE015D1D-CD5D-4BBB-812F-DEA91A612790}">
      <dgm:prSet/>
      <dgm:spPr/>
      <dgm:t>
        <a:bodyPr/>
        <a:lstStyle/>
        <a:p>
          <a:endParaRPr lang="cs-CZ"/>
        </a:p>
      </dgm:t>
    </dgm:pt>
    <dgm:pt modelId="{FEF8232F-8380-4609-A16E-31C6A794B477}">
      <dgm:prSet phldrT="[Text]"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Vodní toky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99F4F099-3F88-4FDD-B7D2-9EEF7342028D}" type="parTrans" cxnId="{FDC00310-D83F-41DB-872D-714F14A25E21}">
      <dgm:prSet/>
      <dgm:spPr/>
      <dgm:t>
        <a:bodyPr/>
        <a:lstStyle/>
        <a:p>
          <a:endParaRPr lang="cs-CZ"/>
        </a:p>
      </dgm:t>
    </dgm:pt>
    <dgm:pt modelId="{4DF4A3AC-8E20-4A41-AB4B-C8A482DE234E}" type="sibTrans" cxnId="{FDC00310-D83F-41DB-872D-714F14A25E21}">
      <dgm:prSet/>
      <dgm:spPr/>
      <dgm:t>
        <a:bodyPr/>
        <a:lstStyle/>
        <a:p>
          <a:endParaRPr lang="cs-CZ"/>
        </a:p>
      </dgm:t>
    </dgm:pt>
    <dgm:pt modelId="{76523FCE-833A-4EF7-9DAB-92AB69DCEAB6}">
      <dgm:prSet phldrT="[Text]" custT="1"/>
      <dgm:spPr/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Odtok do tří úmoří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1E6908E3-0E83-4635-A7E9-F80208792F11}" type="parTrans" cxnId="{74638FFF-AA6A-4C68-962A-7CA0A8F5AD80}">
      <dgm:prSet/>
      <dgm:spPr/>
      <dgm:t>
        <a:bodyPr/>
        <a:lstStyle/>
        <a:p>
          <a:endParaRPr lang="cs-CZ"/>
        </a:p>
      </dgm:t>
    </dgm:pt>
    <dgm:pt modelId="{A806F974-6AB4-4F77-96C3-E13C42A6EBEC}" type="sibTrans" cxnId="{74638FFF-AA6A-4C68-962A-7CA0A8F5AD80}">
      <dgm:prSet/>
      <dgm:spPr/>
      <dgm:t>
        <a:bodyPr/>
        <a:lstStyle/>
        <a:p>
          <a:endParaRPr lang="cs-CZ"/>
        </a:p>
      </dgm:t>
    </dgm:pt>
    <dgm:pt modelId="{8BAF66D4-7741-488C-ACFA-3E9A53FB0D0C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Podzemní vody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64C9E12B-D4D6-44B7-8086-3439E34F172C}" type="parTrans" cxnId="{81E2F8B1-06FC-45AE-A777-60688C442C3F}">
      <dgm:prSet/>
      <dgm:spPr/>
      <dgm:t>
        <a:bodyPr/>
        <a:lstStyle/>
        <a:p>
          <a:endParaRPr lang="cs-CZ"/>
        </a:p>
      </dgm:t>
    </dgm:pt>
    <dgm:pt modelId="{5B9B1E8E-5481-4357-9B40-E0005E3280B9}" type="sibTrans" cxnId="{81E2F8B1-06FC-45AE-A777-60688C442C3F}">
      <dgm:prSet/>
      <dgm:spPr/>
      <dgm:t>
        <a:bodyPr/>
        <a:lstStyle/>
        <a:p>
          <a:endParaRPr lang="cs-CZ"/>
        </a:p>
      </dgm:t>
    </dgm:pt>
    <dgm:pt modelId="{FEAF7EC8-E547-4AAB-BC68-E3B3FE47C802}">
      <dgm:prSet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Prosté </a:t>
          </a:r>
          <a:r>
            <a:rPr lang="cs-CZ" sz="2000" dirty="0" smtClean="0">
              <a:latin typeface="Arial" pitchFamily="34" charset="0"/>
              <a:cs typeface="Arial" pitchFamily="34" charset="0"/>
            </a:rPr>
            <a:t/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1400" b="0" dirty="0" smtClean="0">
              <a:latin typeface="Arial" pitchFamily="34" charset="0"/>
              <a:cs typeface="Arial" pitchFamily="34" charset="0"/>
            </a:rPr>
            <a:t>pod povrchem</a:t>
          </a:r>
          <a:endParaRPr lang="cs-CZ" sz="1400" b="0" dirty="0">
            <a:latin typeface="Arial" pitchFamily="34" charset="0"/>
            <a:cs typeface="Arial" pitchFamily="34" charset="0"/>
          </a:endParaRPr>
        </a:p>
      </dgm:t>
    </dgm:pt>
    <dgm:pt modelId="{9DB780F8-92D1-47A8-A31B-38F701E0CF76}" type="parTrans" cxnId="{77834682-480B-4E2C-A806-8A6CD831A4F9}">
      <dgm:prSet/>
      <dgm:spPr/>
      <dgm:t>
        <a:bodyPr/>
        <a:lstStyle/>
        <a:p>
          <a:endParaRPr lang="cs-CZ"/>
        </a:p>
      </dgm:t>
    </dgm:pt>
    <dgm:pt modelId="{6FADED1D-73A6-4855-9317-1B348509D8E9}" type="sibTrans" cxnId="{77834682-480B-4E2C-A806-8A6CD831A4F9}">
      <dgm:prSet/>
      <dgm:spPr/>
      <dgm:t>
        <a:bodyPr/>
        <a:lstStyle/>
        <a:p>
          <a:endParaRPr lang="cs-CZ"/>
        </a:p>
      </dgm:t>
    </dgm:pt>
    <dgm:pt modelId="{A088288E-577E-4735-923F-844891CF8B25}">
      <dgm:prSet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Minerální 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B7D03AD6-02DE-4E60-B289-A57B4F4FFE52}" type="parTrans" cxnId="{7764D8BC-0CA2-43B8-90CB-BF27F3FC76EA}">
      <dgm:prSet/>
      <dgm:spPr/>
      <dgm:t>
        <a:bodyPr/>
        <a:lstStyle/>
        <a:p>
          <a:endParaRPr lang="cs-CZ"/>
        </a:p>
      </dgm:t>
    </dgm:pt>
    <dgm:pt modelId="{A51D60CB-84B6-4A42-B0A7-A0308C826A97}" type="sibTrans" cxnId="{7764D8BC-0CA2-43B8-90CB-BF27F3FC76EA}">
      <dgm:prSet/>
      <dgm:spPr/>
      <dgm:t>
        <a:bodyPr/>
        <a:lstStyle/>
        <a:p>
          <a:endParaRPr lang="cs-CZ"/>
        </a:p>
      </dgm:t>
    </dgm:pt>
    <dgm:pt modelId="{5300A438-BB5D-4849-AE7C-095849DD78F8}">
      <dgm:prSet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Jezera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DBCE3AC8-6E0F-45B9-AB9B-FD35B882CF7C}" type="parTrans" cxnId="{B1034F51-C17B-45C4-A319-533687C5583D}">
      <dgm:prSet/>
      <dgm:spPr/>
      <dgm:t>
        <a:bodyPr/>
        <a:lstStyle/>
        <a:p>
          <a:endParaRPr lang="cs-CZ"/>
        </a:p>
      </dgm:t>
    </dgm:pt>
    <dgm:pt modelId="{9740ADFF-0FE3-4294-A0D4-407C8D444695}" type="sibTrans" cxnId="{B1034F51-C17B-45C4-A319-533687C5583D}">
      <dgm:prSet/>
      <dgm:spPr/>
      <dgm:t>
        <a:bodyPr/>
        <a:lstStyle/>
        <a:p>
          <a:endParaRPr lang="cs-CZ"/>
        </a:p>
      </dgm:t>
    </dgm:pt>
    <dgm:pt modelId="{A2ACEB70-256B-4A3D-A5D5-5CCF8FCF9875}">
      <dgm:prSet custT="1"/>
      <dgm:spPr/>
      <dgm:t>
        <a:bodyPr/>
        <a:lstStyle/>
        <a:p>
          <a:r>
            <a:rPr lang="cs-CZ" sz="2000" b="1" dirty="0" smtClean="0">
              <a:latin typeface="Arial" pitchFamily="34" charset="0"/>
              <a:cs typeface="Arial" pitchFamily="34" charset="0"/>
            </a:rPr>
            <a:t>Přehrady Rybníky</a:t>
          </a:r>
          <a:endParaRPr lang="cs-CZ" sz="2000" b="1" dirty="0">
            <a:latin typeface="Arial" pitchFamily="34" charset="0"/>
            <a:cs typeface="Arial" pitchFamily="34" charset="0"/>
          </a:endParaRPr>
        </a:p>
      </dgm:t>
    </dgm:pt>
    <dgm:pt modelId="{7D67B794-D734-41D1-A667-BBBE593C9EEF}" type="parTrans" cxnId="{A57F0595-0DDA-4A6D-A9ED-B2FD1D9B4EE1}">
      <dgm:prSet/>
      <dgm:spPr/>
      <dgm:t>
        <a:bodyPr/>
        <a:lstStyle/>
        <a:p>
          <a:endParaRPr lang="cs-CZ"/>
        </a:p>
      </dgm:t>
    </dgm:pt>
    <dgm:pt modelId="{C5E584F9-A1A2-415A-8360-6FAD44FF0D3F}" type="sibTrans" cxnId="{A57F0595-0DDA-4A6D-A9ED-B2FD1D9B4EE1}">
      <dgm:prSet/>
      <dgm:spPr/>
      <dgm:t>
        <a:bodyPr/>
        <a:lstStyle/>
        <a:p>
          <a:endParaRPr lang="cs-CZ"/>
        </a:p>
      </dgm:t>
    </dgm:pt>
    <dgm:pt modelId="{84058544-59EB-43D4-8205-EC55D949E24A}" type="pres">
      <dgm:prSet presAssocID="{CA0DC6E3-311A-4544-93F0-E29BF24787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2C25795-9A31-443A-8810-D7DCEA36BEBC}" type="pres">
      <dgm:prSet presAssocID="{3AAAD426-248E-420A-9B93-A09FB9CFBB77}" presName="hierRoot1" presStyleCnt="0"/>
      <dgm:spPr/>
      <dgm:t>
        <a:bodyPr/>
        <a:lstStyle/>
        <a:p>
          <a:endParaRPr lang="cs-CZ"/>
        </a:p>
      </dgm:t>
    </dgm:pt>
    <dgm:pt modelId="{79EECB69-6092-41FB-80CA-F15F01FE2C52}" type="pres">
      <dgm:prSet presAssocID="{3AAAD426-248E-420A-9B93-A09FB9CFBB77}" presName="composite" presStyleCnt="0"/>
      <dgm:spPr/>
      <dgm:t>
        <a:bodyPr/>
        <a:lstStyle/>
        <a:p>
          <a:endParaRPr lang="cs-CZ"/>
        </a:p>
      </dgm:t>
    </dgm:pt>
    <dgm:pt modelId="{6839E46C-9979-43CC-80C2-7433B0178F46}" type="pres">
      <dgm:prSet presAssocID="{3AAAD426-248E-420A-9B93-A09FB9CFBB77}" presName="background" presStyleLbl="node0" presStyleIdx="0" presStyleCnt="1"/>
      <dgm:spPr/>
      <dgm:t>
        <a:bodyPr/>
        <a:lstStyle/>
        <a:p>
          <a:endParaRPr lang="cs-CZ"/>
        </a:p>
      </dgm:t>
    </dgm:pt>
    <dgm:pt modelId="{13116354-1CDD-420A-B8D0-5CAE5E3321ED}" type="pres">
      <dgm:prSet presAssocID="{3AAAD426-248E-420A-9B93-A09FB9CFBB7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A6D7B8-AD2E-4A94-BAC9-B0B2DBFAE083}" type="pres">
      <dgm:prSet presAssocID="{3AAAD426-248E-420A-9B93-A09FB9CFBB77}" presName="hierChild2" presStyleCnt="0"/>
      <dgm:spPr/>
      <dgm:t>
        <a:bodyPr/>
        <a:lstStyle/>
        <a:p>
          <a:endParaRPr lang="cs-CZ"/>
        </a:p>
      </dgm:t>
    </dgm:pt>
    <dgm:pt modelId="{8E42FA33-4F18-40B1-A2E5-EF5F5F816BD4}" type="pres">
      <dgm:prSet presAssocID="{EEF5B1F5-90CA-40FD-8136-4B15B3653F6F}" presName="Name10" presStyleLbl="parChTrans1D2" presStyleIdx="0" presStyleCnt="3"/>
      <dgm:spPr/>
      <dgm:t>
        <a:bodyPr/>
        <a:lstStyle/>
        <a:p>
          <a:endParaRPr lang="cs-CZ"/>
        </a:p>
      </dgm:t>
    </dgm:pt>
    <dgm:pt modelId="{D274437B-FB82-4E56-9574-548166CE1235}" type="pres">
      <dgm:prSet presAssocID="{888C7BA9-1DB4-4B6B-96AF-CB7F86193C10}" presName="hierRoot2" presStyleCnt="0"/>
      <dgm:spPr/>
      <dgm:t>
        <a:bodyPr/>
        <a:lstStyle/>
        <a:p>
          <a:endParaRPr lang="cs-CZ"/>
        </a:p>
      </dgm:t>
    </dgm:pt>
    <dgm:pt modelId="{968A7348-418B-4E7E-8E54-408CE819ADDE}" type="pres">
      <dgm:prSet presAssocID="{888C7BA9-1DB4-4B6B-96AF-CB7F86193C10}" presName="composite2" presStyleCnt="0"/>
      <dgm:spPr/>
      <dgm:t>
        <a:bodyPr/>
        <a:lstStyle/>
        <a:p>
          <a:endParaRPr lang="cs-CZ"/>
        </a:p>
      </dgm:t>
    </dgm:pt>
    <dgm:pt modelId="{DC2FDD08-F5B6-4CE3-ADED-4BBA84136AE0}" type="pres">
      <dgm:prSet presAssocID="{888C7BA9-1DB4-4B6B-96AF-CB7F86193C10}" presName="background2" presStyleLbl="node2" presStyleIdx="0" presStyleCnt="3"/>
      <dgm:spPr/>
      <dgm:t>
        <a:bodyPr/>
        <a:lstStyle/>
        <a:p>
          <a:endParaRPr lang="cs-CZ"/>
        </a:p>
      </dgm:t>
    </dgm:pt>
    <dgm:pt modelId="{640E0122-FFA7-4C2D-B194-9869E77D85E2}" type="pres">
      <dgm:prSet presAssocID="{888C7BA9-1DB4-4B6B-96AF-CB7F86193C1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CE45DD-193B-4DC9-A88F-97EEABCEB81A}" type="pres">
      <dgm:prSet presAssocID="{888C7BA9-1DB4-4B6B-96AF-CB7F86193C10}" presName="hierChild3" presStyleCnt="0"/>
      <dgm:spPr/>
      <dgm:t>
        <a:bodyPr/>
        <a:lstStyle/>
        <a:p>
          <a:endParaRPr lang="cs-CZ"/>
        </a:p>
      </dgm:t>
    </dgm:pt>
    <dgm:pt modelId="{322A49CA-2F7A-4AB2-9BAC-6757D4816AA0}" type="pres">
      <dgm:prSet presAssocID="{39429785-2D78-4281-9A8D-065EC2641E20}" presName="Name17" presStyleLbl="parChTrans1D3" presStyleIdx="0" presStyleCnt="5"/>
      <dgm:spPr/>
      <dgm:t>
        <a:bodyPr/>
        <a:lstStyle/>
        <a:p>
          <a:endParaRPr lang="cs-CZ"/>
        </a:p>
      </dgm:t>
    </dgm:pt>
    <dgm:pt modelId="{09526068-7CDE-4680-A777-623FB1E33C05}" type="pres">
      <dgm:prSet presAssocID="{93F3E8ED-2BD5-4CB8-8FDF-197A140B5669}" presName="hierRoot3" presStyleCnt="0"/>
      <dgm:spPr/>
      <dgm:t>
        <a:bodyPr/>
        <a:lstStyle/>
        <a:p>
          <a:endParaRPr lang="cs-CZ"/>
        </a:p>
      </dgm:t>
    </dgm:pt>
    <dgm:pt modelId="{BB258C24-EDF6-4881-9397-0431CD08DA01}" type="pres">
      <dgm:prSet presAssocID="{93F3E8ED-2BD5-4CB8-8FDF-197A140B5669}" presName="composite3" presStyleCnt="0"/>
      <dgm:spPr/>
      <dgm:t>
        <a:bodyPr/>
        <a:lstStyle/>
        <a:p>
          <a:endParaRPr lang="cs-CZ"/>
        </a:p>
      </dgm:t>
    </dgm:pt>
    <dgm:pt modelId="{9766BC74-8236-4065-BAB7-45A25C350E25}" type="pres">
      <dgm:prSet presAssocID="{93F3E8ED-2BD5-4CB8-8FDF-197A140B5669}" presName="background3" presStyleLbl="node3" presStyleIdx="0" presStyleCnt="5"/>
      <dgm:spPr/>
      <dgm:t>
        <a:bodyPr/>
        <a:lstStyle/>
        <a:p>
          <a:endParaRPr lang="cs-CZ"/>
        </a:p>
      </dgm:t>
    </dgm:pt>
    <dgm:pt modelId="{C3E48C88-9510-4126-865F-07F72AF36B7E}" type="pres">
      <dgm:prSet presAssocID="{93F3E8ED-2BD5-4CB8-8FDF-197A140B5669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2109A91-92BE-47A7-816C-9B48AF93CD55}" type="pres">
      <dgm:prSet presAssocID="{93F3E8ED-2BD5-4CB8-8FDF-197A140B5669}" presName="hierChild4" presStyleCnt="0"/>
      <dgm:spPr/>
      <dgm:t>
        <a:bodyPr/>
        <a:lstStyle/>
        <a:p>
          <a:endParaRPr lang="cs-CZ"/>
        </a:p>
      </dgm:t>
    </dgm:pt>
    <dgm:pt modelId="{FB90E382-05AA-47F2-987D-2C0E9AA16C05}" type="pres">
      <dgm:prSet presAssocID="{DBCE3AC8-6E0F-45B9-AB9B-FD35B882CF7C}" presName="Name23" presStyleLbl="parChTrans1D4" presStyleIdx="0" presStyleCnt="2"/>
      <dgm:spPr/>
      <dgm:t>
        <a:bodyPr/>
        <a:lstStyle/>
        <a:p>
          <a:endParaRPr lang="cs-CZ"/>
        </a:p>
      </dgm:t>
    </dgm:pt>
    <dgm:pt modelId="{41E7E9BB-8AD8-475D-9D52-0C844632D5F4}" type="pres">
      <dgm:prSet presAssocID="{5300A438-BB5D-4849-AE7C-095849DD78F8}" presName="hierRoot4" presStyleCnt="0"/>
      <dgm:spPr/>
      <dgm:t>
        <a:bodyPr/>
        <a:lstStyle/>
        <a:p>
          <a:endParaRPr lang="cs-CZ"/>
        </a:p>
      </dgm:t>
    </dgm:pt>
    <dgm:pt modelId="{B1EC70A2-0978-4588-AD17-5B12178D2B47}" type="pres">
      <dgm:prSet presAssocID="{5300A438-BB5D-4849-AE7C-095849DD78F8}" presName="composite4" presStyleCnt="0"/>
      <dgm:spPr/>
      <dgm:t>
        <a:bodyPr/>
        <a:lstStyle/>
        <a:p>
          <a:endParaRPr lang="cs-CZ"/>
        </a:p>
      </dgm:t>
    </dgm:pt>
    <dgm:pt modelId="{7353CB68-978B-4747-B379-9D83C1B6C01A}" type="pres">
      <dgm:prSet presAssocID="{5300A438-BB5D-4849-AE7C-095849DD78F8}" presName="background4" presStyleLbl="node4" presStyleIdx="0" presStyleCnt="2"/>
      <dgm:spPr/>
      <dgm:t>
        <a:bodyPr/>
        <a:lstStyle/>
        <a:p>
          <a:endParaRPr lang="cs-CZ"/>
        </a:p>
      </dgm:t>
    </dgm:pt>
    <dgm:pt modelId="{A8E14F51-AF81-4396-ADA5-36965CC2CD77}" type="pres">
      <dgm:prSet presAssocID="{5300A438-BB5D-4849-AE7C-095849DD78F8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62167B7-9BB2-43CA-B657-50C0508ACE50}" type="pres">
      <dgm:prSet presAssocID="{5300A438-BB5D-4849-AE7C-095849DD78F8}" presName="hierChild5" presStyleCnt="0"/>
      <dgm:spPr/>
      <dgm:t>
        <a:bodyPr/>
        <a:lstStyle/>
        <a:p>
          <a:endParaRPr lang="cs-CZ"/>
        </a:p>
      </dgm:t>
    </dgm:pt>
    <dgm:pt modelId="{BBF0B154-6549-4850-BB67-ECA4C7E6854E}" type="pres">
      <dgm:prSet presAssocID="{B54E6167-3D36-4490-9FAC-B878AF231E6B}" presName="Name17" presStyleLbl="parChTrans1D3" presStyleIdx="1" presStyleCnt="5"/>
      <dgm:spPr/>
      <dgm:t>
        <a:bodyPr/>
        <a:lstStyle/>
        <a:p>
          <a:endParaRPr lang="cs-CZ"/>
        </a:p>
      </dgm:t>
    </dgm:pt>
    <dgm:pt modelId="{EFBE882D-6D27-4AA6-AAA3-94C5A6DDD15E}" type="pres">
      <dgm:prSet presAssocID="{A5126D0C-B128-4CC0-9EE1-93EA93B3F1F7}" presName="hierRoot3" presStyleCnt="0"/>
      <dgm:spPr/>
      <dgm:t>
        <a:bodyPr/>
        <a:lstStyle/>
        <a:p>
          <a:endParaRPr lang="cs-CZ"/>
        </a:p>
      </dgm:t>
    </dgm:pt>
    <dgm:pt modelId="{7C4DDD54-24D2-4050-AA80-C4C73285C80E}" type="pres">
      <dgm:prSet presAssocID="{A5126D0C-B128-4CC0-9EE1-93EA93B3F1F7}" presName="composite3" presStyleCnt="0"/>
      <dgm:spPr/>
      <dgm:t>
        <a:bodyPr/>
        <a:lstStyle/>
        <a:p>
          <a:endParaRPr lang="cs-CZ"/>
        </a:p>
      </dgm:t>
    </dgm:pt>
    <dgm:pt modelId="{AE90D94D-2E02-4349-B97C-001A7E9BE221}" type="pres">
      <dgm:prSet presAssocID="{A5126D0C-B128-4CC0-9EE1-93EA93B3F1F7}" presName="background3" presStyleLbl="node3" presStyleIdx="1" presStyleCnt="5"/>
      <dgm:spPr/>
      <dgm:t>
        <a:bodyPr/>
        <a:lstStyle/>
        <a:p>
          <a:endParaRPr lang="cs-CZ"/>
        </a:p>
      </dgm:t>
    </dgm:pt>
    <dgm:pt modelId="{54124D7C-411D-47AC-B8C5-CB63379B367E}" type="pres">
      <dgm:prSet presAssocID="{A5126D0C-B128-4CC0-9EE1-93EA93B3F1F7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4CC226-1F3E-4AA7-AD41-9AC389F66BC3}" type="pres">
      <dgm:prSet presAssocID="{A5126D0C-B128-4CC0-9EE1-93EA93B3F1F7}" presName="hierChild4" presStyleCnt="0"/>
      <dgm:spPr/>
      <dgm:t>
        <a:bodyPr/>
        <a:lstStyle/>
        <a:p>
          <a:endParaRPr lang="cs-CZ"/>
        </a:p>
      </dgm:t>
    </dgm:pt>
    <dgm:pt modelId="{1890CFF3-12EC-42FD-8B92-A0A289E55A2C}" type="pres">
      <dgm:prSet presAssocID="{7D67B794-D734-41D1-A667-BBBE593C9EEF}" presName="Name23" presStyleLbl="parChTrans1D4" presStyleIdx="1" presStyleCnt="2"/>
      <dgm:spPr/>
      <dgm:t>
        <a:bodyPr/>
        <a:lstStyle/>
        <a:p>
          <a:endParaRPr lang="cs-CZ"/>
        </a:p>
      </dgm:t>
    </dgm:pt>
    <dgm:pt modelId="{4E63A04B-219D-405E-88D4-1FD9B43FFF1D}" type="pres">
      <dgm:prSet presAssocID="{A2ACEB70-256B-4A3D-A5D5-5CCF8FCF9875}" presName="hierRoot4" presStyleCnt="0"/>
      <dgm:spPr/>
      <dgm:t>
        <a:bodyPr/>
        <a:lstStyle/>
        <a:p>
          <a:endParaRPr lang="cs-CZ"/>
        </a:p>
      </dgm:t>
    </dgm:pt>
    <dgm:pt modelId="{E14DEDE7-BE82-4395-A0F0-EB7A2392BF95}" type="pres">
      <dgm:prSet presAssocID="{A2ACEB70-256B-4A3D-A5D5-5CCF8FCF9875}" presName="composite4" presStyleCnt="0"/>
      <dgm:spPr/>
      <dgm:t>
        <a:bodyPr/>
        <a:lstStyle/>
        <a:p>
          <a:endParaRPr lang="cs-CZ"/>
        </a:p>
      </dgm:t>
    </dgm:pt>
    <dgm:pt modelId="{08BC049F-7827-4C1A-B658-B698EBC75EF6}" type="pres">
      <dgm:prSet presAssocID="{A2ACEB70-256B-4A3D-A5D5-5CCF8FCF9875}" presName="background4" presStyleLbl="node4" presStyleIdx="1" presStyleCnt="2"/>
      <dgm:spPr/>
      <dgm:t>
        <a:bodyPr/>
        <a:lstStyle/>
        <a:p>
          <a:endParaRPr lang="cs-CZ"/>
        </a:p>
      </dgm:t>
    </dgm:pt>
    <dgm:pt modelId="{DA02D908-9A42-4FAB-82A8-5EB66D514B80}" type="pres">
      <dgm:prSet presAssocID="{A2ACEB70-256B-4A3D-A5D5-5CCF8FCF9875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B79853-20C0-47C0-B938-571673792BF9}" type="pres">
      <dgm:prSet presAssocID="{A2ACEB70-256B-4A3D-A5D5-5CCF8FCF9875}" presName="hierChild5" presStyleCnt="0"/>
      <dgm:spPr/>
      <dgm:t>
        <a:bodyPr/>
        <a:lstStyle/>
        <a:p>
          <a:endParaRPr lang="cs-CZ"/>
        </a:p>
      </dgm:t>
    </dgm:pt>
    <dgm:pt modelId="{68186E24-9223-4BB1-850C-95E2F2989B00}" type="pres">
      <dgm:prSet presAssocID="{99F4F099-3F88-4FDD-B7D2-9EEF7342028D}" presName="Name10" presStyleLbl="parChTrans1D2" presStyleIdx="1" presStyleCnt="3"/>
      <dgm:spPr/>
      <dgm:t>
        <a:bodyPr/>
        <a:lstStyle/>
        <a:p>
          <a:endParaRPr lang="cs-CZ"/>
        </a:p>
      </dgm:t>
    </dgm:pt>
    <dgm:pt modelId="{69B398A7-9095-4FFB-871B-74F993AA404C}" type="pres">
      <dgm:prSet presAssocID="{FEF8232F-8380-4609-A16E-31C6A794B477}" presName="hierRoot2" presStyleCnt="0"/>
      <dgm:spPr/>
      <dgm:t>
        <a:bodyPr/>
        <a:lstStyle/>
        <a:p>
          <a:endParaRPr lang="cs-CZ"/>
        </a:p>
      </dgm:t>
    </dgm:pt>
    <dgm:pt modelId="{49BF6D99-CA11-4830-A8B7-BAD3561B010D}" type="pres">
      <dgm:prSet presAssocID="{FEF8232F-8380-4609-A16E-31C6A794B477}" presName="composite2" presStyleCnt="0"/>
      <dgm:spPr/>
      <dgm:t>
        <a:bodyPr/>
        <a:lstStyle/>
        <a:p>
          <a:endParaRPr lang="cs-CZ"/>
        </a:p>
      </dgm:t>
    </dgm:pt>
    <dgm:pt modelId="{EE64FACB-204D-44C3-8C2E-F20EE3419BCE}" type="pres">
      <dgm:prSet presAssocID="{FEF8232F-8380-4609-A16E-31C6A794B477}" presName="background2" presStyleLbl="node2" presStyleIdx="1" presStyleCnt="3"/>
      <dgm:spPr/>
      <dgm:t>
        <a:bodyPr/>
        <a:lstStyle/>
        <a:p>
          <a:endParaRPr lang="cs-CZ"/>
        </a:p>
      </dgm:t>
    </dgm:pt>
    <dgm:pt modelId="{434BEEB7-EFE1-4E79-9608-ECD2D2531BD2}" type="pres">
      <dgm:prSet presAssocID="{FEF8232F-8380-4609-A16E-31C6A794B47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52BB37-A436-4AD9-B775-540F1E8F10E9}" type="pres">
      <dgm:prSet presAssocID="{FEF8232F-8380-4609-A16E-31C6A794B477}" presName="hierChild3" presStyleCnt="0"/>
      <dgm:spPr/>
      <dgm:t>
        <a:bodyPr/>
        <a:lstStyle/>
        <a:p>
          <a:endParaRPr lang="cs-CZ"/>
        </a:p>
      </dgm:t>
    </dgm:pt>
    <dgm:pt modelId="{A4DE6FA7-26F6-4CDD-962A-012CE853AE30}" type="pres">
      <dgm:prSet presAssocID="{1E6908E3-0E83-4635-A7E9-F80208792F11}" presName="Name17" presStyleLbl="parChTrans1D3" presStyleIdx="2" presStyleCnt="5"/>
      <dgm:spPr/>
      <dgm:t>
        <a:bodyPr/>
        <a:lstStyle/>
        <a:p>
          <a:endParaRPr lang="cs-CZ"/>
        </a:p>
      </dgm:t>
    </dgm:pt>
    <dgm:pt modelId="{222B95F4-D229-4D1B-9549-F15051E6118B}" type="pres">
      <dgm:prSet presAssocID="{76523FCE-833A-4EF7-9DAB-92AB69DCEAB6}" presName="hierRoot3" presStyleCnt="0"/>
      <dgm:spPr/>
      <dgm:t>
        <a:bodyPr/>
        <a:lstStyle/>
        <a:p>
          <a:endParaRPr lang="cs-CZ"/>
        </a:p>
      </dgm:t>
    </dgm:pt>
    <dgm:pt modelId="{76E0F294-0A78-4AEA-9C29-5E7AA8925E4B}" type="pres">
      <dgm:prSet presAssocID="{76523FCE-833A-4EF7-9DAB-92AB69DCEAB6}" presName="composite3" presStyleCnt="0"/>
      <dgm:spPr/>
      <dgm:t>
        <a:bodyPr/>
        <a:lstStyle/>
        <a:p>
          <a:endParaRPr lang="cs-CZ"/>
        </a:p>
      </dgm:t>
    </dgm:pt>
    <dgm:pt modelId="{97CD5417-3D43-4150-B69A-A1FAD3DA95D4}" type="pres">
      <dgm:prSet presAssocID="{76523FCE-833A-4EF7-9DAB-92AB69DCEAB6}" presName="background3" presStyleLbl="node3" presStyleIdx="2" presStyleCnt="5"/>
      <dgm:spPr/>
      <dgm:t>
        <a:bodyPr/>
        <a:lstStyle/>
        <a:p>
          <a:endParaRPr lang="cs-CZ"/>
        </a:p>
      </dgm:t>
    </dgm:pt>
    <dgm:pt modelId="{6653EA5B-D811-4E1E-8EB2-648E9E189C78}" type="pres">
      <dgm:prSet presAssocID="{76523FCE-833A-4EF7-9DAB-92AB69DCEAB6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988567D-AAC0-4FF1-864E-1AC60FF9ED12}" type="pres">
      <dgm:prSet presAssocID="{76523FCE-833A-4EF7-9DAB-92AB69DCEAB6}" presName="hierChild4" presStyleCnt="0"/>
      <dgm:spPr/>
      <dgm:t>
        <a:bodyPr/>
        <a:lstStyle/>
        <a:p>
          <a:endParaRPr lang="cs-CZ"/>
        </a:p>
      </dgm:t>
    </dgm:pt>
    <dgm:pt modelId="{AF38537E-23E5-4AAA-82DB-DB7C94AA3BCE}" type="pres">
      <dgm:prSet presAssocID="{64C9E12B-D4D6-44B7-8086-3439E34F172C}" presName="Name10" presStyleLbl="parChTrans1D2" presStyleIdx="2" presStyleCnt="3"/>
      <dgm:spPr/>
      <dgm:t>
        <a:bodyPr/>
        <a:lstStyle/>
        <a:p>
          <a:endParaRPr lang="cs-CZ"/>
        </a:p>
      </dgm:t>
    </dgm:pt>
    <dgm:pt modelId="{DA5CFEC8-E7ED-4ED4-912E-68A9485E14F9}" type="pres">
      <dgm:prSet presAssocID="{8BAF66D4-7741-488C-ACFA-3E9A53FB0D0C}" presName="hierRoot2" presStyleCnt="0"/>
      <dgm:spPr/>
      <dgm:t>
        <a:bodyPr/>
        <a:lstStyle/>
        <a:p>
          <a:endParaRPr lang="cs-CZ"/>
        </a:p>
      </dgm:t>
    </dgm:pt>
    <dgm:pt modelId="{E12C1845-45DD-4AD7-B7F0-BFFD62D714F4}" type="pres">
      <dgm:prSet presAssocID="{8BAF66D4-7741-488C-ACFA-3E9A53FB0D0C}" presName="composite2" presStyleCnt="0"/>
      <dgm:spPr/>
      <dgm:t>
        <a:bodyPr/>
        <a:lstStyle/>
        <a:p>
          <a:endParaRPr lang="cs-CZ"/>
        </a:p>
      </dgm:t>
    </dgm:pt>
    <dgm:pt modelId="{3B440529-603D-4193-AA6C-D58947A71366}" type="pres">
      <dgm:prSet presAssocID="{8BAF66D4-7741-488C-ACFA-3E9A53FB0D0C}" presName="background2" presStyleLbl="node2" presStyleIdx="2" presStyleCnt="3"/>
      <dgm:spPr/>
      <dgm:t>
        <a:bodyPr/>
        <a:lstStyle/>
        <a:p>
          <a:endParaRPr lang="cs-CZ"/>
        </a:p>
      </dgm:t>
    </dgm:pt>
    <dgm:pt modelId="{A0A85AFC-C82A-4066-9677-D8668B9A92A1}" type="pres">
      <dgm:prSet presAssocID="{8BAF66D4-7741-488C-ACFA-3E9A53FB0D0C}" presName="text2" presStyleLbl="fgAcc2" presStyleIdx="2" presStyleCnt="3" custLinFactNeighborX="-1917" custLinFactNeighborY="-1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356792B-FEDA-4B8B-9E84-BF770AE07E8D}" type="pres">
      <dgm:prSet presAssocID="{8BAF66D4-7741-488C-ACFA-3E9A53FB0D0C}" presName="hierChild3" presStyleCnt="0"/>
      <dgm:spPr/>
      <dgm:t>
        <a:bodyPr/>
        <a:lstStyle/>
        <a:p>
          <a:endParaRPr lang="cs-CZ"/>
        </a:p>
      </dgm:t>
    </dgm:pt>
    <dgm:pt modelId="{228B4E9B-11AB-4BC8-9719-A04C13DD6E41}" type="pres">
      <dgm:prSet presAssocID="{9DB780F8-92D1-47A8-A31B-38F701E0CF76}" presName="Name17" presStyleLbl="parChTrans1D3" presStyleIdx="3" presStyleCnt="5"/>
      <dgm:spPr/>
      <dgm:t>
        <a:bodyPr/>
        <a:lstStyle/>
        <a:p>
          <a:endParaRPr lang="cs-CZ"/>
        </a:p>
      </dgm:t>
    </dgm:pt>
    <dgm:pt modelId="{A9E8BA39-AC24-4AD1-9EBC-70CAD6EC5341}" type="pres">
      <dgm:prSet presAssocID="{FEAF7EC8-E547-4AAB-BC68-E3B3FE47C802}" presName="hierRoot3" presStyleCnt="0"/>
      <dgm:spPr/>
      <dgm:t>
        <a:bodyPr/>
        <a:lstStyle/>
        <a:p>
          <a:endParaRPr lang="cs-CZ"/>
        </a:p>
      </dgm:t>
    </dgm:pt>
    <dgm:pt modelId="{3F96421D-D68E-4080-A7AE-812CDC1CF099}" type="pres">
      <dgm:prSet presAssocID="{FEAF7EC8-E547-4AAB-BC68-E3B3FE47C802}" presName="composite3" presStyleCnt="0"/>
      <dgm:spPr/>
      <dgm:t>
        <a:bodyPr/>
        <a:lstStyle/>
        <a:p>
          <a:endParaRPr lang="cs-CZ"/>
        </a:p>
      </dgm:t>
    </dgm:pt>
    <dgm:pt modelId="{2A8B2F60-367F-405F-BA18-AB91D310EF14}" type="pres">
      <dgm:prSet presAssocID="{FEAF7EC8-E547-4AAB-BC68-E3B3FE47C802}" presName="background3" presStyleLbl="node3" presStyleIdx="3" presStyleCnt="5"/>
      <dgm:spPr/>
      <dgm:t>
        <a:bodyPr/>
        <a:lstStyle/>
        <a:p>
          <a:endParaRPr lang="cs-CZ"/>
        </a:p>
      </dgm:t>
    </dgm:pt>
    <dgm:pt modelId="{CCEF1816-042E-47B2-952A-5ECE2597CF28}" type="pres">
      <dgm:prSet presAssocID="{FEAF7EC8-E547-4AAB-BC68-E3B3FE47C802}" presName="text3" presStyleLbl="fgAcc3" presStyleIdx="3" presStyleCnt="5" custLinFactNeighborX="-1917" custLinFactNeighborY="303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C0693B-8433-45CE-ACEE-9756A2225CAB}" type="pres">
      <dgm:prSet presAssocID="{FEAF7EC8-E547-4AAB-BC68-E3B3FE47C802}" presName="hierChild4" presStyleCnt="0"/>
      <dgm:spPr/>
      <dgm:t>
        <a:bodyPr/>
        <a:lstStyle/>
        <a:p>
          <a:endParaRPr lang="cs-CZ"/>
        </a:p>
      </dgm:t>
    </dgm:pt>
    <dgm:pt modelId="{9DB22F52-B34B-4D27-AE2B-5B99220AF306}" type="pres">
      <dgm:prSet presAssocID="{B7D03AD6-02DE-4E60-B289-A57B4F4FFE52}" presName="Name17" presStyleLbl="parChTrans1D3" presStyleIdx="4" presStyleCnt="5"/>
      <dgm:spPr/>
      <dgm:t>
        <a:bodyPr/>
        <a:lstStyle/>
        <a:p>
          <a:endParaRPr lang="cs-CZ"/>
        </a:p>
      </dgm:t>
    </dgm:pt>
    <dgm:pt modelId="{E7E858BA-8A7A-4142-964B-43E4EA1DACC7}" type="pres">
      <dgm:prSet presAssocID="{A088288E-577E-4735-923F-844891CF8B25}" presName="hierRoot3" presStyleCnt="0"/>
      <dgm:spPr/>
      <dgm:t>
        <a:bodyPr/>
        <a:lstStyle/>
        <a:p>
          <a:endParaRPr lang="cs-CZ"/>
        </a:p>
      </dgm:t>
    </dgm:pt>
    <dgm:pt modelId="{2620BA19-82E2-4091-986D-299AF0F8A60B}" type="pres">
      <dgm:prSet presAssocID="{A088288E-577E-4735-923F-844891CF8B25}" presName="composite3" presStyleCnt="0"/>
      <dgm:spPr/>
      <dgm:t>
        <a:bodyPr/>
        <a:lstStyle/>
        <a:p>
          <a:endParaRPr lang="cs-CZ"/>
        </a:p>
      </dgm:t>
    </dgm:pt>
    <dgm:pt modelId="{85DD3861-966F-474F-B3E0-4D4540D5CC2B}" type="pres">
      <dgm:prSet presAssocID="{A088288E-577E-4735-923F-844891CF8B25}" presName="background3" presStyleLbl="node3" presStyleIdx="4" presStyleCnt="5"/>
      <dgm:spPr/>
      <dgm:t>
        <a:bodyPr/>
        <a:lstStyle/>
        <a:p>
          <a:endParaRPr lang="cs-CZ"/>
        </a:p>
      </dgm:t>
    </dgm:pt>
    <dgm:pt modelId="{C36B8998-67D7-4616-B5DB-283AC83E045A}" type="pres">
      <dgm:prSet presAssocID="{A088288E-577E-4735-923F-844891CF8B25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1603D57-E373-4755-AFC1-8CEFB3754925}" type="pres">
      <dgm:prSet presAssocID="{A088288E-577E-4735-923F-844891CF8B25}" presName="hierChild4" presStyleCnt="0"/>
      <dgm:spPr/>
      <dgm:t>
        <a:bodyPr/>
        <a:lstStyle/>
        <a:p>
          <a:endParaRPr lang="cs-CZ"/>
        </a:p>
      </dgm:t>
    </dgm:pt>
  </dgm:ptLst>
  <dgm:cxnLst>
    <dgm:cxn modelId="{81E2F8B1-06FC-45AE-A777-60688C442C3F}" srcId="{3AAAD426-248E-420A-9B93-A09FB9CFBB77}" destId="{8BAF66D4-7741-488C-ACFA-3E9A53FB0D0C}" srcOrd="2" destOrd="0" parTransId="{64C9E12B-D4D6-44B7-8086-3439E34F172C}" sibTransId="{5B9B1E8E-5481-4357-9B40-E0005E3280B9}"/>
    <dgm:cxn modelId="{A1B4ECFD-158D-4884-ACB8-F68A665923C1}" srcId="{888C7BA9-1DB4-4B6B-96AF-CB7F86193C10}" destId="{93F3E8ED-2BD5-4CB8-8FDF-197A140B5669}" srcOrd="0" destOrd="0" parTransId="{39429785-2D78-4281-9A8D-065EC2641E20}" sibTransId="{AE806BB2-6030-474E-A7B3-1AA3F87A5214}"/>
    <dgm:cxn modelId="{E4ECA6DD-89C6-40B4-9DB2-33EE9648FECF}" type="presOf" srcId="{FEF8232F-8380-4609-A16E-31C6A794B477}" destId="{434BEEB7-EFE1-4E79-9608-ECD2D2531BD2}" srcOrd="0" destOrd="0" presId="urn:microsoft.com/office/officeart/2005/8/layout/hierarchy1"/>
    <dgm:cxn modelId="{81139F8D-57C1-4D26-A13D-DFE47197D757}" type="presOf" srcId="{CA0DC6E3-311A-4544-93F0-E29BF24787DE}" destId="{84058544-59EB-43D4-8205-EC55D949E24A}" srcOrd="0" destOrd="0" presId="urn:microsoft.com/office/officeart/2005/8/layout/hierarchy1"/>
    <dgm:cxn modelId="{7E4E2488-9969-4038-A0C4-750C2604D2E3}" type="presOf" srcId="{EEF5B1F5-90CA-40FD-8136-4B15B3653F6F}" destId="{8E42FA33-4F18-40B1-A2E5-EF5F5F816BD4}" srcOrd="0" destOrd="0" presId="urn:microsoft.com/office/officeart/2005/8/layout/hierarchy1"/>
    <dgm:cxn modelId="{A0369374-723F-4B15-9F33-D88A7A638679}" type="presOf" srcId="{A088288E-577E-4735-923F-844891CF8B25}" destId="{C36B8998-67D7-4616-B5DB-283AC83E045A}" srcOrd="0" destOrd="0" presId="urn:microsoft.com/office/officeart/2005/8/layout/hierarchy1"/>
    <dgm:cxn modelId="{26B6A48E-5CF7-4B1D-8171-3FDCD45C2CB4}" type="presOf" srcId="{64C9E12B-D4D6-44B7-8086-3439E34F172C}" destId="{AF38537E-23E5-4AAA-82DB-DB7C94AA3BCE}" srcOrd="0" destOrd="0" presId="urn:microsoft.com/office/officeart/2005/8/layout/hierarchy1"/>
    <dgm:cxn modelId="{5ADF3658-5CAF-4AEE-9AC5-A53DFC082F28}" type="presOf" srcId="{99F4F099-3F88-4FDD-B7D2-9EEF7342028D}" destId="{68186E24-9223-4BB1-850C-95E2F2989B00}" srcOrd="0" destOrd="0" presId="urn:microsoft.com/office/officeart/2005/8/layout/hierarchy1"/>
    <dgm:cxn modelId="{7764D8BC-0CA2-43B8-90CB-BF27F3FC76EA}" srcId="{8BAF66D4-7741-488C-ACFA-3E9A53FB0D0C}" destId="{A088288E-577E-4735-923F-844891CF8B25}" srcOrd="1" destOrd="0" parTransId="{B7D03AD6-02DE-4E60-B289-A57B4F4FFE52}" sibTransId="{A51D60CB-84B6-4A42-B0A7-A0308C826A97}"/>
    <dgm:cxn modelId="{80D190CD-7E92-429A-92ED-2DEDB72BAC3D}" srcId="{3AAAD426-248E-420A-9B93-A09FB9CFBB77}" destId="{888C7BA9-1DB4-4B6B-96AF-CB7F86193C10}" srcOrd="0" destOrd="0" parTransId="{EEF5B1F5-90CA-40FD-8136-4B15B3653F6F}" sibTransId="{96BF8757-57BF-423D-9372-76E0E54F31A0}"/>
    <dgm:cxn modelId="{838D6E70-1CFA-4C71-A03A-E02E4189EB1C}" type="presOf" srcId="{A5126D0C-B128-4CC0-9EE1-93EA93B3F1F7}" destId="{54124D7C-411D-47AC-B8C5-CB63379B367E}" srcOrd="0" destOrd="0" presId="urn:microsoft.com/office/officeart/2005/8/layout/hierarchy1"/>
    <dgm:cxn modelId="{E92246AA-2413-491D-B91E-176725DCD76B}" type="presOf" srcId="{888C7BA9-1DB4-4B6B-96AF-CB7F86193C10}" destId="{640E0122-FFA7-4C2D-B194-9869E77D85E2}" srcOrd="0" destOrd="0" presId="urn:microsoft.com/office/officeart/2005/8/layout/hierarchy1"/>
    <dgm:cxn modelId="{D6BD8DAC-8084-4FC7-B97D-D6B84CE5F40E}" type="presOf" srcId="{9DB780F8-92D1-47A8-A31B-38F701E0CF76}" destId="{228B4E9B-11AB-4BC8-9719-A04C13DD6E41}" srcOrd="0" destOrd="0" presId="urn:microsoft.com/office/officeart/2005/8/layout/hierarchy1"/>
    <dgm:cxn modelId="{BD90DEBC-EB24-4DE1-B316-CAF2DDB28E72}" type="presOf" srcId="{76523FCE-833A-4EF7-9DAB-92AB69DCEAB6}" destId="{6653EA5B-D811-4E1E-8EB2-648E9E189C78}" srcOrd="0" destOrd="0" presId="urn:microsoft.com/office/officeart/2005/8/layout/hierarchy1"/>
    <dgm:cxn modelId="{9D675ECE-216C-4953-9869-E469F120F293}" type="presOf" srcId="{8BAF66D4-7741-488C-ACFA-3E9A53FB0D0C}" destId="{A0A85AFC-C82A-4066-9677-D8668B9A92A1}" srcOrd="0" destOrd="0" presId="urn:microsoft.com/office/officeart/2005/8/layout/hierarchy1"/>
    <dgm:cxn modelId="{D43922B9-71A6-4A50-97D6-B72804A9C5F7}" type="presOf" srcId="{FEAF7EC8-E547-4AAB-BC68-E3B3FE47C802}" destId="{CCEF1816-042E-47B2-952A-5ECE2597CF28}" srcOrd="0" destOrd="0" presId="urn:microsoft.com/office/officeart/2005/8/layout/hierarchy1"/>
    <dgm:cxn modelId="{2419701F-167B-4B8F-B757-780949360911}" type="presOf" srcId="{7D67B794-D734-41D1-A667-BBBE593C9EEF}" destId="{1890CFF3-12EC-42FD-8B92-A0A289E55A2C}" srcOrd="0" destOrd="0" presId="urn:microsoft.com/office/officeart/2005/8/layout/hierarchy1"/>
    <dgm:cxn modelId="{29EBC82F-91B5-4E79-AF55-075D44BBC56A}" srcId="{CA0DC6E3-311A-4544-93F0-E29BF24787DE}" destId="{3AAAD426-248E-420A-9B93-A09FB9CFBB77}" srcOrd="0" destOrd="0" parTransId="{00A9F91F-1B90-48C8-B81E-849A51D176D0}" sibTransId="{892BA15E-F7D2-4E1E-9BFF-E6320C338B44}"/>
    <dgm:cxn modelId="{B4D10C11-E621-4DCE-9AB9-F796B5DBCEF5}" type="presOf" srcId="{39429785-2D78-4281-9A8D-065EC2641E20}" destId="{322A49CA-2F7A-4AB2-9BAC-6757D4816AA0}" srcOrd="0" destOrd="0" presId="urn:microsoft.com/office/officeart/2005/8/layout/hierarchy1"/>
    <dgm:cxn modelId="{C984787F-B39C-4EA6-A12B-A227F4AFC511}" type="presOf" srcId="{B7D03AD6-02DE-4E60-B289-A57B4F4FFE52}" destId="{9DB22F52-B34B-4D27-AE2B-5B99220AF306}" srcOrd="0" destOrd="0" presId="urn:microsoft.com/office/officeart/2005/8/layout/hierarchy1"/>
    <dgm:cxn modelId="{13AE2D55-56DE-4598-9719-5007C54BD5BB}" type="presOf" srcId="{5300A438-BB5D-4849-AE7C-095849DD78F8}" destId="{A8E14F51-AF81-4396-ADA5-36965CC2CD77}" srcOrd="0" destOrd="0" presId="urn:microsoft.com/office/officeart/2005/8/layout/hierarchy1"/>
    <dgm:cxn modelId="{FDC00310-D83F-41DB-872D-714F14A25E21}" srcId="{3AAAD426-248E-420A-9B93-A09FB9CFBB77}" destId="{FEF8232F-8380-4609-A16E-31C6A794B477}" srcOrd="1" destOrd="0" parTransId="{99F4F099-3F88-4FDD-B7D2-9EEF7342028D}" sibTransId="{4DF4A3AC-8E20-4A41-AB4B-C8A482DE234E}"/>
    <dgm:cxn modelId="{A57F0595-0DDA-4A6D-A9ED-B2FD1D9B4EE1}" srcId="{A5126D0C-B128-4CC0-9EE1-93EA93B3F1F7}" destId="{A2ACEB70-256B-4A3D-A5D5-5CCF8FCF9875}" srcOrd="0" destOrd="0" parTransId="{7D67B794-D734-41D1-A667-BBBE593C9EEF}" sibTransId="{C5E584F9-A1A2-415A-8360-6FAD44FF0D3F}"/>
    <dgm:cxn modelId="{B1034F51-C17B-45C4-A319-533687C5583D}" srcId="{93F3E8ED-2BD5-4CB8-8FDF-197A140B5669}" destId="{5300A438-BB5D-4849-AE7C-095849DD78F8}" srcOrd="0" destOrd="0" parTransId="{DBCE3AC8-6E0F-45B9-AB9B-FD35B882CF7C}" sibTransId="{9740ADFF-0FE3-4294-A0D4-407C8D444695}"/>
    <dgm:cxn modelId="{74638FFF-AA6A-4C68-962A-7CA0A8F5AD80}" srcId="{FEF8232F-8380-4609-A16E-31C6A794B477}" destId="{76523FCE-833A-4EF7-9DAB-92AB69DCEAB6}" srcOrd="0" destOrd="0" parTransId="{1E6908E3-0E83-4635-A7E9-F80208792F11}" sibTransId="{A806F974-6AB4-4F77-96C3-E13C42A6EBEC}"/>
    <dgm:cxn modelId="{77834682-480B-4E2C-A806-8A6CD831A4F9}" srcId="{8BAF66D4-7741-488C-ACFA-3E9A53FB0D0C}" destId="{FEAF7EC8-E547-4AAB-BC68-E3B3FE47C802}" srcOrd="0" destOrd="0" parTransId="{9DB780F8-92D1-47A8-A31B-38F701E0CF76}" sibTransId="{6FADED1D-73A6-4855-9317-1B348509D8E9}"/>
    <dgm:cxn modelId="{6DA33197-1FEF-4862-866D-FFB5F2B0B090}" type="presOf" srcId="{DBCE3AC8-6E0F-45B9-AB9B-FD35B882CF7C}" destId="{FB90E382-05AA-47F2-987D-2C0E9AA16C05}" srcOrd="0" destOrd="0" presId="urn:microsoft.com/office/officeart/2005/8/layout/hierarchy1"/>
    <dgm:cxn modelId="{302E1E60-B7B2-45FD-BFB9-C87A11D17F4A}" type="presOf" srcId="{B54E6167-3D36-4490-9FAC-B878AF231E6B}" destId="{BBF0B154-6549-4850-BB67-ECA4C7E6854E}" srcOrd="0" destOrd="0" presId="urn:microsoft.com/office/officeart/2005/8/layout/hierarchy1"/>
    <dgm:cxn modelId="{AE015D1D-CD5D-4BBB-812F-DEA91A612790}" srcId="{888C7BA9-1DB4-4B6B-96AF-CB7F86193C10}" destId="{A5126D0C-B128-4CC0-9EE1-93EA93B3F1F7}" srcOrd="1" destOrd="0" parTransId="{B54E6167-3D36-4490-9FAC-B878AF231E6B}" sibTransId="{684B6542-9B71-4CFA-9D05-34F10C0219DF}"/>
    <dgm:cxn modelId="{6F31E97E-CE55-4D31-8E5C-621F8A1E69D3}" type="presOf" srcId="{A2ACEB70-256B-4A3D-A5D5-5CCF8FCF9875}" destId="{DA02D908-9A42-4FAB-82A8-5EB66D514B80}" srcOrd="0" destOrd="0" presId="urn:microsoft.com/office/officeart/2005/8/layout/hierarchy1"/>
    <dgm:cxn modelId="{569B0D20-BD83-4C4C-9D0A-E709768613AE}" type="presOf" srcId="{93F3E8ED-2BD5-4CB8-8FDF-197A140B5669}" destId="{C3E48C88-9510-4126-865F-07F72AF36B7E}" srcOrd="0" destOrd="0" presId="urn:microsoft.com/office/officeart/2005/8/layout/hierarchy1"/>
    <dgm:cxn modelId="{BA4C9273-D29B-475F-A0B7-4B0BB472C912}" type="presOf" srcId="{3AAAD426-248E-420A-9B93-A09FB9CFBB77}" destId="{13116354-1CDD-420A-B8D0-5CAE5E3321ED}" srcOrd="0" destOrd="0" presId="urn:microsoft.com/office/officeart/2005/8/layout/hierarchy1"/>
    <dgm:cxn modelId="{095AB4A6-97AC-4F99-9445-3F15C94C85B0}" type="presOf" srcId="{1E6908E3-0E83-4635-A7E9-F80208792F11}" destId="{A4DE6FA7-26F6-4CDD-962A-012CE853AE30}" srcOrd="0" destOrd="0" presId="urn:microsoft.com/office/officeart/2005/8/layout/hierarchy1"/>
    <dgm:cxn modelId="{6513FA23-C2B0-4522-95E8-D33A8A9C80AD}" type="presParOf" srcId="{84058544-59EB-43D4-8205-EC55D949E24A}" destId="{72C25795-9A31-443A-8810-D7DCEA36BEBC}" srcOrd="0" destOrd="0" presId="urn:microsoft.com/office/officeart/2005/8/layout/hierarchy1"/>
    <dgm:cxn modelId="{5E49C6DB-3C24-4273-954D-D656726523DA}" type="presParOf" srcId="{72C25795-9A31-443A-8810-D7DCEA36BEBC}" destId="{79EECB69-6092-41FB-80CA-F15F01FE2C52}" srcOrd="0" destOrd="0" presId="urn:microsoft.com/office/officeart/2005/8/layout/hierarchy1"/>
    <dgm:cxn modelId="{996B7DC8-9AEF-4062-BD23-03040F0FBA88}" type="presParOf" srcId="{79EECB69-6092-41FB-80CA-F15F01FE2C52}" destId="{6839E46C-9979-43CC-80C2-7433B0178F46}" srcOrd="0" destOrd="0" presId="urn:microsoft.com/office/officeart/2005/8/layout/hierarchy1"/>
    <dgm:cxn modelId="{BA78B693-C37C-4E07-87DB-44A07ABD3E89}" type="presParOf" srcId="{79EECB69-6092-41FB-80CA-F15F01FE2C52}" destId="{13116354-1CDD-420A-B8D0-5CAE5E3321ED}" srcOrd="1" destOrd="0" presId="urn:microsoft.com/office/officeart/2005/8/layout/hierarchy1"/>
    <dgm:cxn modelId="{A7E26F85-053D-4C84-AF23-DF1D08A92C50}" type="presParOf" srcId="{72C25795-9A31-443A-8810-D7DCEA36BEBC}" destId="{E0A6D7B8-AD2E-4A94-BAC9-B0B2DBFAE083}" srcOrd="1" destOrd="0" presId="urn:microsoft.com/office/officeart/2005/8/layout/hierarchy1"/>
    <dgm:cxn modelId="{0FFB2F1A-51A5-430A-A04B-AA47394868E3}" type="presParOf" srcId="{E0A6D7B8-AD2E-4A94-BAC9-B0B2DBFAE083}" destId="{8E42FA33-4F18-40B1-A2E5-EF5F5F816BD4}" srcOrd="0" destOrd="0" presId="urn:microsoft.com/office/officeart/2005/8/layout/hierarchy1"/>
    <dgm:cxn modelId="{BB834CA7-9F34-4977-AE16-F3B106FD1D72}" type="presParOf" srcId="{E0A6D7B8-AD2E-4A94-BAC9-B0B2DBFAE083}" destId="{D274437B-FB82-4E56-9574-548166CE1235}" srcOrd="1" destOrd="0" presId="urn:microsoft.com/office/officeart/2005/8/layout/hierarchy1"/>
    <dgm:cxn modelId="{0FF75D4C-9B73-4840-A735-140B71D52C54}" type="presParOf" srcId="{D274437B-FB82-4E56-9574-548166CE1235}" destId="{968A7348-418B-4E7E-8E54-408CE819ADDE}" srcOrd="0" destOrd="0" presId="urn:microsoft.com/office/officeart/2005/8/layout/hierarchy1"/>
    <dgm:cxn modelId="{020BA6B9-7E59-4A43-81A9-3B3D776417E4}" type="presParOf" srcId="{968A7348-418B-4E7E-8E54-408CE819ADDE}" destId="{DC2FDD08-F5B6-4CE3-ADED-4BBA84136AE0}" srcOrd="0" destOrd="0" presId="urn:microsoft.com/office/officeart/2005/8/layout/hierarchy1"/>
    <dgm:cxn modelId="{025BDE69-AC7E-42D1-9292-27AC47738280}" type="presParOf" srcId="{968A7348-418B-4E7E-8E54-408CE819ADDE}" destId="{640E0122-FFA7-4C2D-B194-9869E77D85E2}" srcOrd="1" destOrd="0" presId="urn:microsoft.com/office/officeart/2005/8/layout/hierarchy1"/>
    <dgm:cxn modelId="{22AEFA79-F16C-4A98-B079-804D7B3C487D}" type="presParOf" srcId="{D274437B-FB82-4E56-9574-548166CE1235}" destId="{E5CE45DD-193B-4DC9-A88F-97EEABCEB81A}" srcOrd="1" destOrd="0" presId="urn:microsoft.com/office/officeart/2005/8/layout/hierarchy1"/>
    <dgm:cxn modelId="{601AFE07-5457-480B-9573-6F0098D2D0F3}" type="presParOf" srcId="{E5CE45DD-193B-4DC9-A88F-97EEABCEB81A}" destId="{322A49CA-2F7A-4AB2-9BAC-6757D4816AA0}" srcOrd="0" destOrd="0" presId="urn:microsoft.com/office/officeart/2005/8/layout/hierarchy1"/>
    <dgm:cxn modelId="{9AD8417A-F85B-4BC7-A48E-CE7C7991150A}" type="presParOf" srcId="{E5CE45DD-193B-4DC9-A88F-97EEABCEB81A}" destId="{09526068-7CDE-4680-A777-623FB1E33C05}" srcOrd="1" destOrd="0" presId="urn:microsoft.com/office/officeart/2005/8/layout/hierarchy1"/>
    <dgm:cxn modelId="{433F2F45-710A-454C-AE45-09DA2423D0E3}" type="presParOf" srcId="{09526068-7CDE-4680-A777-623FB1E33C05}" destId="{BB258C24-EDF6-4881-9397-0431CD08DA01}" srcOrd="0" destOrd="0" presId="urn:microsoft.com/office/officeart/2005/8/layout/hierarchy1"/>
    <dgm:cxn modelId="{A39C6E63-FF14-4425-91C0-F2E961C0515A}" type="presParOf" srcId="{BB258C24-EDF6-4881-9397-0431CD08DA01}" destId="{9766BC74-8236-4065-BAB7-45A25C350E25}" srcOrd="0" destOrd="0" presId="urn:microsoft.com/office/officeart/2005/8/layout/hierarchy1"/>
    <dgm:cxn modelId="{DCA60286-489A-474F-83CA-359367D30AC8}" type="presParOf" srcId="{BB258C24-EDF6-4881-9397-0431CD08DA01}" destId="{C3E48C88-9510-4126-865F-07F72AF36B7E}" srcOrd="1" destOrd="0" presId="urn:microsoft.com/office/officeart/2005/8/layout/hierarchy1"/>
    <dgm:cxn modelId="{9080956A-E4E2-4D4B-8758-895661C3E55C}" type="presParOf" srcId="{09526068-7CDE-4680-A777-623FB1E33C05}" destId="{02109A91-92BE-47A7-816C-9B48AF93CD55}" srcOrd="1" destOrd="0" presId="urn:microsoft.com/office/officeart/2005/8/layout/hierarchy1"/>
    <dgm:cxn modelId="{C2FA81AD-84FB-434C-9596-2F83E19F4087}" type="presParOf" srcId="{02109A91-92BE-47A7-816C-9B48AF93CD55}" destId="{FB90E382-05AA-47F2-987D-2C0E9AA16C05}" srcOrd="0" destOrd="0" presId="urn:microsoft.com/office/officeart/2005/8/layout/hierarchy1"/>
    <dgm:cxn modelId="{9BAAB6A0-1D3C-49E9-A859-EAA19684CD76}" type="presParOf" srcId="{02109A91-92BE-47A7-816C-9B48AF93CD55}" destId="{41E7E9BB-8AD8-475D-9D52-0C844632D5F4}" srcOrd="1" destOrd="0" presId="urn:microsoft.com/office/officeart/2005/8/layout/hierarchy1"/>
    <dgm:cxn modelId="{7F5E2D71-93BA-4130-A748-E590D74401A8}" type="presParOf" srcId="{41E7E9BB-8AD8-475D-9D52-0C844632D5F4}" destId="{B1EC70A2-0978-4588-AD17-5B12178D2B47}" srcOrd="0" destOrd="0" presId="urn:microsoft.com/office/officeart/2005/8/layout/hierarchy1"/>
    <dgm:cxn modelId="{57909B7F-486A-4E2D-8692-A4B87A098791}" type="presParOf" srcId="{B1EC70A2-0978-4588-AD17-5B12178D2B47}" destId="{7353CB68-978B-4747-B379-9D83C1B6C01A}" srcOrd="0" destOrd="0" presId="urn:microsoft.com/office/officeart/2005/8/layout/hierarchy1"/>
    <dgm:cxn modelId="{F3DCE9A5-0A1E-4150-B0D0-7A694A21CCF1}" type="presParOf" srcId="{B1EC70A2-0978-4588-AD17-5B12178D2B47}" destId="{A8E14F51-AF81-4396-ADA5-36965CC2CD77}" srcOrd="1" destOrd="0" presId="urn:microsoft.com/office/officeart/2005/8/layout/hierarchy1"/>
    <dgm:cxn modelId="{8D6AC3CE-7205-426B-A3F0-8F15C2A484F0}" type="presParOf" srcId="{41E7E9BB-8AD8-475D-9D52-0C844632D5F4}" destId="{162167B7-9BB2-43CA-B657-50C0508ACE50}" srcOrd="1" destOrd="0" presId="urn:microsoft.com/office/officeart/2005/8/layout/hierarchy1"/>
    <dgm:cxn modelId="{7B72E1FE-3ACB-476A-BCD4-C877243FF0A1}" type="presParOf" srcId="{E5CE45DD-193B-4DC9-A88F-97EEABCEB81A}" destId="{BBF0B154-6549-4850-BB67-ECA4C7E6854E}" srcOrd="2" destOrd="0" presId="urn:microsoft.com/office/officeart/2005/8/layout/hierarchy1"/>
    <dgm:cxn modelId="{0B07729E-47C0-4D8E-BCB0-3DD58A6753CB}" type="presParOf" srcId="{E5CE45DD-193B-4DC9-A88F-97EEABCEB81A}" destId="{EFBE882D-6D27-4AA6-AAA3-94C5A6DDD15E}" srcOrd="3" destOrd="0" presId="urn:microsoft.com/office/officeart/2005/8/layout/hierarchy1"/>
    <dgm:cxn modelId="{2122AC3E-32AA-4B38-87DC-5AEA70097BCF}" type="presParOf" srcId="{EFBE882D-6D27-4AA6-AAA3-94C5A6DDD15E}" destId="{7C4DDD54-24D2-4050-AA80-C4C73285C80E}" srcOrd="0" destOrd="0" presId="urn:microsoft.com/office/officeart/2005/8/layout/hierarchy1"/>
    <dgm:cxn modelId="{CB3063E6-7C6D-4D9D-89A4-BF67A44FAE88}" type="presParOf" srcId="{7C4DDD54-24D2-4050-AA80-C4C73285C80E}" destId="{AE90D94D-2E02-4349-B97C-001A7E9BE221}" srcOrd="0" destOrd="0" presId="urn:microsoft.com/office/officeart/2005/8/layout/hierarchy1"/>
    <dgm:cxn modelId="{4EA9D5A3-4FE6-41CB-967F-03BFFA6CF087}" type="presParOf" srcId="{7C4DDD54-24D2-4050-AA80-C4C73285C80E}" destId="{54124D7C-411D-47AC-B8C5-CB63379B367E}" srcOrd="1" destOrd="0" presId="urn:microsoft.com/office/officeart/2005/8/layout/hierarchy1"/>
    <dgm:cxn modelId="{98916620-B40F-4173-9D2F-2863AAE12F4F}" type="presParOf" srcId="{EFBE882D-6D27-4AA6-AAA3-94C5A6DDD15E}" destId="{B44CC226-1F3E-4AA7-AD41-9AC389F66BC3}" srcOrd="1" destOrd="0" presId="urn:microsoft.com/office/officeart/2005/8/layout/hierarchy1"/>
    <dgm:cxn modelId="{6DB2239C-68E6-469E-9FA7-581A628CCE20}" type="presParOf" srcId="{B44CC226-1F3E-4AA7-AD41-9AC389F66BC3}" destId="{1890CFF3-12EC-42FD-8B92-A0A289E55A2C}" srcOrd="0" destOrd="0" presId="urn:microsoft.com/office/officeart/2005/8/layout/hierarchy1"/>
    <dgm:cxn modelId="{32194AE3-59DA-49BE-AB42-64AF1616C0D9}" type="presParOf" srcId="{B44CC226-1F3E-4AA7-AD41-9AC389F66BC3}" destId="{4E63A04B-219D-405E-88D4-1FD9B43FFF1D}" srcOrd="1" destOrd="0" presId="urn:microsoft.com/office/officeart/2005/8/layout/hierarchy1"/>
    <dgm:cxn modelId="{7ACC14B7-60FA-48FB-ABDB-3F87543C3312}" type="presParOf" srcId="{4E63A04B-219D-405E-88D4-1FD9B43FFF1D}" destId="{E14DEDE7-BE82-4395-A0F0-EB7A2392BF95}" srcOrd="0" destOrd="0" presId="urn:microsoft.com/office/officeart/2005/8/layout/hierarchy1"/>
    <dgm:cxn modelId="{02BD60FA-4C23-46F4-B3F5-A01143501E8A}" type="presParOf" srcId="{E14DEDE7-BE82-4395-A0F0-EB7A2392BF95}" destId="{08BC049F-7827-4C1A-B658-B698EBC75EF6}" srcOrd="0" destOrd="0" presId="urn:microsoft.com/office/officeart/2005/8/layout/hierarchy1"/>
    <dgm:cxn modelId="{BA096051-8695-45FE-A11C-79E12FDA697F}" type="presParOf" srcId="{E14DEDE7-BE82-4395-A0F0-EB7A2392BF95}" destId="{DA02D908-9A42-4FAB-82A8-5EB66D514B80}" srcOrd="1" destOrd="0" presId="urn:microsoft.com/office/officeart/2005/8/layout/hierarchy1"/>
    <dgm:cxn modelId="{0E4089B2-375F-4362-8EA0-712CD98BAC8D}" type="presParOf" srcId="{4E63A04B-219D-405E-88D4-1FD9B43FFF1D}" destId="{F3B79853-20C0-47C0-B938-571673792BF9}" srcOrd="1" destOrd="0" presId="urn:microsoft.com/office/officeart/2005/8/layout/hierarchy1"/>
    <dgm:cxn modelId="{E3C450E7-FDF8-4316-8043-91F28070BB38}" type="presParOf" srcId="{E0A6D7B8-AD2E-4A94-BAC9-B0B2DBFAE083}" destId="{68186E24-9223-4BB1-850C-95E2F2989B00}" srcOrd="2" destOrd="0" presId="urn:microsoft.com/office/officeart/2005/8/layout/hierarchy1"/>
    <dgm:cxn modelId="{E5DA18F2-8A31-4B01-BBE4-99447810F046}" type="presParOf" srcId="{E0A6D7B8-AD2E-4A94-BAC9-B0B2DBFAE083}" destId="{69B398A7-9095-4FFB-871B-74F993AA404C}" srcOrd="3" destOrd="0" presId="urn:microsoft.com/office/officeart/2005/8/layout/hierarchy1"/>
    <dgm:cxn modelId="{5A2E4DA7-67DF-4795-9C2E-1981FCFE4895}" type="presParOf" srcId="{69B398A7-9095-4FFB-871B-74F993AA404C}" destId="{49BF6D99-CA11-4830-A8B7-BAD3561B010D}" srcOrd="0" destOrd="0" presId="urn:microsoft.com/office/officeart/2005/8/layout/hierarchy1"/>
    <dgm:cxn modelId="{200F14C5-B127-45C0-A70B-3E557B352325}" type="presParOf" srcId="{49BF6D99-CA11-4830-A8B7-BAD3561B010D}" destId="{EE64FACB-204D-44C3-8C2E-F20EE3419BCE}" srcOrd="0" destOrd="0" presId="urn:microsoft.com/office/officeart/2005/8/layout/hierarchy1"/>
    <dgm:cxn modelId="{ABB85351-0DB7-4BA3-B0DA-2E613FE20BF2}" type="presParOf" srcId="{49BF6D99-CA11-4830-A8B7-BAD3561B010D}" destId="{434BEEB7-EFE1-4E79-9608-ECD2D2531BD2}" srcOrd="1" destOrd="0" presId="urn:microsoft.com/office/officeart/2005/8/layout/hierarchy1"/>
    <dgm:cxn modelId="{393176D9-249C-463C-BFE6-345931571058}" type="presParOf" srcId="{69B398A7-9095-4FFB-871B-74F993AA404C}" destId="{8C52BB37-A436-4AD9-B775-540F1E8F10E9}" srcOrd="1" destOrd="0" presId="urn:microsoft.com/office/officeart/2005/8/layout/hierarchy1"/>
    <dgm:cxn modelId="{A32BBAE7-9C06-4D15-85D4-316404CF8971}" type="presParOf" srcId="{8C52BB37-A436-4AD9-B775-540F1E8F10E9}" destId="{A4DE6FA7-26F6-4CDD-962A-012CE853AE30}" srcOrd="0" destOrd="0" presId="urn:microsoft.com/office/officeart/2005/8/layout/hierarchy1"/>
    <dgm:cxn modelId="{A1E2F02B-97C4-4BC1-A3F9-06E7C3E644B8}" type="presParOf" srcId="{8C52BB37-A436-4AD9-B775-540F1E8F10E9}" destId="{222B95F4-D229-4D1B-9549-F15051E6118B}" srcOrd="1" destOrd="0" presId="urn:microsoft.com/office/officeart/2005/8/layout/hierarchy1"/>
    <dgm:cxn modelId="{8EA4BEFE-DD22-4266-B94E-431242541E9C}" type="presParOf" srcId="{222B95F4-D229-4D1B-9549-F15051E6118B}" destId="{76E0F294-0A78-4AEA-9C29-5E7AA8925E4B}" srcOrd="0" destOrd="0" presId="urn:microsoft.com/office/officeart/2005/8/layout/hierarchy1"/>
    <dgm:cxn modelId="{8E50625A-78E1-4BB4-A856-B3F47B7499A6}" type="presParOf" srcId="{76E0F294-0A78-4AEA-9C29-5E7AA8925E4B}" destId="{97CD5417-3D43-4150-B69A-A1FAD3DA95D4}" srcOrd="0" destOrd="0" presId="urn:microsoft.com/office/officeart/2005/8/layout/hierarchy1"/>
    <dgm:cxn modelId="{CC8189AE-81AD-4CF8-8E6E-564B63138435}" type="presParOf" srcId="{76E0F294-0A78-4AEA-9C29-5E7AA8925E4B}" destId="{6653EA5B-D811-4E1E-8EB2-648E9E189C78}" srcOrd="1" destOrd="0" presId="urn:microsoft.com/office/officeart/2005/8/layout/hierarchy1"/>
    <dgm:cxn modelId="{F8CFFE10-CF12-47E6-9819-90AF3549601C}" type="presParOf" srcId="{222B95F4-D229-4D1B-9549-F15051E6118B}" destId="{6988567D-AAC0-4FF1-864E-1AC60FF9ED12}" srcOrd="1" destOrd="0" presId="urn:microsoft.com/office/officeart/2005/8/layout/hierarchy1"/>
    <dgm:cxn modelId="{C8394C5B-885B-48F6-89ED-BB58C0D2CF35}" type="presParOf" srcId="{E0A6D7B8-AD2E-4A94-BAC9-B0B2DBFAE083}" destId="{AF38537E-23E5-4AAA-82DB-DB7C94AA3BCE}" srcOrd="4" destOrd="0" presId="urn:microsoft.com/office/officeart/2005/8/layout/hierarchy1"/>
    <dgm:cxn modelId="{EE60589B-9558-45D5-9EAB-C45B15A406CE}" type="presParOf" srcId="{E0A6D7B8-AD2E-4A94-BAC9-B0B2DBFAE083}" destId="{DA5CFEC8-E7ED-4ED4-912E-68A9485E14F9}" srcOrd="5" destOrd="0" presId="urn:microsoft.com/office/officeart/2005/8/layout/hierarchy1"/>
    <dgm:cxn modelId="{BD244EFB-0092-4DAC-A43C-750193884464}" type="presParOf" srcId="{DA5CFEC8-E7ED-4ED4-912E-68A9485E14F9}" destId="{E12C1845-45DD-4AD7-B7F0-BFFD62D714F4}" srcOrd="0" destOrd="0" presId="urn:microsoft.com/office/officeart/2005/8/layout/hierarchy1"/>
    <dgm:cxn modelId="{69C4D245-6762-4106-8FE9-D150F809CBC2}" type="presParOf" srcId="{E12C1845-45DD-4AD7-B7F0-BFFD62D714F4}" destId="{3B440529-603D-4193-AA6C-D58947A71366}" srcOrd="0" destOrd="0" presId="urn:microsoft.com/office/officeart/2005/8/layout/hierarchy1"/>
    <dgm:cxn modelId="{8105C771-6BAB-4B8D-9FEB-C43CFA549D30}" type="presParOf" srcId="{E12C1845-45DD-4AD7-B7F0-BFFD62D714F4}" destId="{A0A85AFC-C82A-4066-9677-D8668B9A92A1}" srcOrd="1" destOrd="0" presId="urn:microsoft.com/office/officeart/2005/8/layout/hierarchy1"/>
    <dgm:cxn modelId="{B61AF017-C537-458F-B0FD-724E9C150921}" type="presParOf" srcId="{DA5CFEC8-E7ED-4ED4-912E-68A9485E14F9}" destId="{2356792B-FEDA-4B8B-9E84-BF770AE07E8D}" srcOrd="1" destOrd="0" presId="urn:microsoft.com/office/officeart/2005/8/layout/hierarchy1"/>
    <dgm:cxn modelId="{CB5456EE-9464-4BFF-BBF5-7A3F5BC215B7}" type="presParOf" srcId="{2356792B-FEDA-4B8B-9E84-BF770AE07E8D}" destId="{228B4E9B-11AB-4BC8-9719-A04C13DD6E41}" srcOrd="0" destOrd="0" presId="urn:microsoft.com/office/officeart/2005/8/layout/hierarchy1"/>
    <dgm:cxn modelId="{3FDD92B1-9A15-4E85-81EB-54218523A283}" type="presParOf" srcId="{2356792B-FEDA-4B8B-9E84-BF770AE07E8D}" destId="{A9E8BA39-AC24-4AD1-9EBC-70CAD6EC5341}" srcOrd="1" destOrd="0" presId="urn:microsoft.com/office/officeart/2005/8/layout/hierarchy1"/>
    <dgm:cxn modelId="{0FAEDCFB-848C-419B-BFFB-51892BCB9F56}" type="presParOf" srcId="{A9E8BA39-AC24-4AD1-9EBC-70CAD6EC5341}" destId="{3F96421D-D68E-4080-A7AE-812CDC1CF099}" srcOrd="0" destOrd="0" presId="urn:microsoft.com/office/officeart/2005/8/layout/hierarchy1"/>
    <dgm:cxn modelId="{130D060A-FB43-4C92-87C6-C6D2CE6DDBBE}" type="presParOf" srcId="{3F96421D-D68E-4080-A7AE-812CDC1CF099}" destId="{2A8B2F60-367F-405F-BA18-AB91D310EF14}" srcOrd="0" destOrd="0" presId="urn:microsoft.com/office/officeart/2005/8/layout/hierarchy1"/>
    <dgm:cxn modelId="{C1E99347-D0D0-4AF7-B739-342A2703C2FA}" type="presParOf" srcId="{3F96421D-D68E-4080-A7AE-812CDC1CF099}" destId="{CCEF1816-042E-47B2-952A-5ECE2597CF28}" srcOrd="1" destOrd="0" presId="urn:microsoft.com/office/officeart/2005/8/layout/hierarchy1"/>
    <dgm:cxn modelId="{ECCE8631-9DE6-4F5D-83F5-47DF83BAC16A}" type="presParOf" srcId="{A9E8BA39-AC24-4AD1-9EBC-70CAD6EC5341}" destId="{22C0693B-8433-45CE-ACEE-9756A2225CAB}" srcOrd="1" destOrd="0" presId="urn:microsoft.com/office/officeart/2005/8/layout/hierarchy1"/>
    <dgm:cxn modelId="{4DED673E-7D17-4C09-8C94-245F154E74AE}" type="presParOf" srcId="{2356792B-FEDA-4B8B-9E84-BF770AE07E8D}" destId="{9DB22F52-B34B-4D27-AE2B-5B99220AF306}" srcOrd="2" destOrd="0" presId="urn:microsoft.com/office/officeart/2005/8/layout/hierarchy1"/>
    <dgm:cxn modelId="{FB9C3FF6-2A2D-4C15-9F47-4EB89ACD846A}" type="presParOf" srcId="{2356792B-FEDA-4B8B-9E84-BF770AE07E8D}" destId="{E7E858BA-8A7A-4142-964B-43E4EA1DACC7}" srcOrd="3" destOrd="0" presId="urn:microsoft.com/office/officeart/2005/8/layout/hierarchy1"/>
    <dgm:cxn modelId="{99C48E6D-881C-4449-865A-E4AEA088602F}" type="presParOf" srcId="{E7E858BA-8A7A-4142-964B-43E4EA1DACC7}" destId="{2620BA19-82E2-4091-986D-299AF0F8A60B}" srcOrd="0" destOrd="0" presId="urn:microsoft.com/office/officeart/2005/8/layout/hierarchy1"/>
    <dgm:cxn modelId="{905189F6-8D44-40F1-BC7F-2F2EA7CEE1B1}" type="presParOf" srcId="{2620BA19-82E2-4091-986D-299AF0F8A60B}" destId="{85DD3861-966F-474F-B3E0-4D4540D5CC2B}" srcOrd="0" destOrd="0" presId="urn:microsoft.com/office/officeart/2005/8/layout/hierarchy1"/>
    <dgm:cxn modelId="{B202AF2F-8F55-489E-BAF3-85ACF7ECF352}" type="presParOf" srcId="{2620BA19-82E2-4091-986D-299AF0F8A60B}" destId="{C36B8998-67D7-4616-B5DB-283AC83E045A}" srcOrd="1" destOrd="0" presId="urn:microsoft.com/office/officeart/2005/8/layout/hierarchy1"/>
    <dgm:cxn modelId="{8B3C0ED3-1C7F-4533-92DA-FBD2EF91048A}" type="presParOf" srcId="{E7E858BA-8A7A-4142-964B-43E4EA1DACC7}" destId="{A1603D57-E373-4755-AFC1-8CEFB37549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32055-CF36-4494-8BE2-D2FA5937155A}" type="doc">
      <dgm:prSet loTypeId="urn:microsoft.com/office/officeart/2005/8/layout/vList3" loCatId="picture" qsTypeId="urn:microsoft.com/office/officeart/2005/8/quickstyle/3d1" qsCatId="3D" csTypeId="urn:microsoft.com/office/officeart/2005/8/colors/accent3_2" csCatId="accent3" phldr="1"/>
      <dgm:spPr/>
    </dgm:pt>
    <dgm:pt modelId="{8CA6B50B-4B23-4A1B-AEBD-948A6B51E28B}">
      <dgm:prSet phldrT="[Text]" custT="1"/>
      <dgm:spPr/>
      <dgm:t>
        <a:bodyPr/>
        <a:lstStyle/>
        <a:p>
          <a:pPr algn="l"/>
          <a:r>
            <a:rPr lang="cs-CZ" sz="2400" b="1" dirty="0" smtClean="0">
              <a:latin typeface="Arial" pitchFamily="34" charset="0"/>
              <a:cs typeface="Arial" pitchFamily="34" charset="0"/>
            </a:rPr>
            <a:t>LIPNO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 (Vltava) - rozlohou největší v ČR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5E4FAAF1-1687-4E90-BBED-0A0C250DEAB7}" type="parTrans" cxnId="{D60445C8-E9C7-4B5A-893D-B189DA7859A6}">
      <dgm:prSet/>
      <dgm:spPr/>
      <dgm:t>
        <a:bodyPr/>
        <a:lstStyle/>
        <a:p>
          <a:endParaRPr lang="cs-CZ"/>
        </a:p>
      </dgm:t>
    </dgm:pt>
    <dgm:pt modelId="{3B9187F6-AE8D-4161-95B5-F184C9A85031}" type="sibTrans" cxnId="{D60445C8-E9C7-4B5A-893D-B189DA7859A6}">
      <dgm:prSet/>
      <dgm:spPr/>
      <dgm:t>
        <a:bodyPr/>
        <a:lstStyle/>
        <a:p>
          <a:endParaRPr lang="cs-CZ"/>
        </a:p>
      </dgm:t>
    </dgm:pt>
    <dgm:pt modelId="{89348258-2C91-43E5-91ED-B8D11F169464}">
      <dgm:prSet phldrT="[Text]" custT="1"/>
      <dgm:spPr/>
      <dgm:t>
        <a:bodyPr/>
        <a:lstStyle/>
        <a:p>
          <a:pPr algn="l"/>
          <a:r>
            <a:rPr lang="cs-CZ" sz="2400" b="1" dirty="0" smtClean="0">
              <a:latin typeface="Arial" pitchFamily="34" charset="0"/>
              <a:cs typeface="Arial" pitchFamily="34" charset="0"/>
            </a:rPr>
            <a:t>ORLÍK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 (Vltava) – objemem největší v ČR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2456E15F-FA2B-4612-AA59-2D2F15C545B9}" type="parTrans" cxnId="{ED018336-E20B-4396-8CE7-7AB387C32439}">
      <dgm:prSet/>
      <dgm:spPr/>
      <dgm:t>
        <a:bodyPr/>
        <a:lstStyle/>
        <a:p>
          <a:endParaRPr lang="cs-CZ"/>
        </a:p>
      </dgm:t>
    </dgm:pt>
    <dgm:pt modelId="{A1A9CCE7-232B-4B13-9C59-AE0D8D456649}" type="sibTrans" cxnId="{ED018336-E20B-4396-8CE7-7AB387C32439}">
      <dgm:prSet/>
      <dgm:spPr/>
      <dgm:t>
        <a:bodyPr/>
        <a:lstStyle/>
        <a:p>
          <a:endParaRPr lang="cs-CZ"/>
        </a:p>
      </dgm:t>
    </dgm:pt>
    <dgm:pt modelId="{17271904-B52F-4176-8692-8CDBD42D4081}">
      <dgm:prSet phldrT="[Text]"/>
      <dgm:spPr/>
      <dgm:t>
        <a:bodyPr/>
        <a:lstStyle/>
        <a:p>
          <a:pPr algn="l"/>
          <a:r>
            <a:rPr lang="cs-CZ" b="1" dirty="0" smtClean="0">
              <a:latin typeface="Arial" pitchFamily="34" charset="0"/>
              <a:cs typeface="Arial" pitchFamily="34" charset="0"/>
            </a:rPr>
            <a:t>ŠVIHOV</a:t>
          </a:r>
          <a:r>
            <a:rPr lang="cs-CZ" dirty="0" smtClean="0">
              <a:latin typeface="Arial" pitchFamily="34" charset="0"/>
              <a:cs typeface="Arial" pitchFamily="34" charset="0"/>
            </a:rPr>
            <a:t> (Želivka) – vodárenská nádrž, pokrývá 2/3 spotřeby pitné vody v ČR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7503346A-B6A8-4006-8A77-AD4A931C8A27}" type="parTrans" cxnId="{A30D2150-4022-4775-B0DE-BA73CEABE725}">
      <dgm:prSet/>
      <dgm:spPr/>
      <dgm:t>
        <a:bodyPr/>
        <a:lstStyle/>
        <a:p>
          <a:endParaRPr lang="cs-CZ"/>
        </a:p>
      </dgm:t>
    </dgm:pt>
    <dgm:pt modelId="{A55BE182-12F2-4808-8C1C-8687452B697D}" type="sibTrans" cxnId="{A30D2150-4022-4775-B0DE-BA73CEABE725}">
      <dgm:prSet/>
      <dgm:spPr/>
      <dgm:t>
        <a:bodyPr/>
        <a:lstStyle/>
        <a:p>
          <a:endParaRPr lang="cs-CZ"/>
        </a:p>
      </dgm:t>
    </dgm:pt>
    <dgm:pt modelId="{44F298D5-2589-4016-B9A4-8D65ADACBBCD}">
      <dgm:prSet custT="1"/>
      <dgm:spPr/>
      <dgm:t>
        <a:bodyPr/>
        <a:lstStyle/>
        <a:p>
          <a:pPr algn="l"/>
          <a:r>
            <a:rPr lang="cs-CZ" sz="2400" b="1" dirty="0" smtClean="0">
              <a:latin typeface="Arial" pitchFamily="34" charset="0"/>
              <a:cs typeface="Arial" pitchFamily="34" charset="0"/>
            </a:rPr>
            <a:t>DALEŠICE</a:t>
          </a:r>
          <a:r>
            <a:rPr lang="cs-CZ" sz="2400" dirty="0" smtClean="0">
              <a:latin typeface="Arial" pitchFamily="34" charset="0"/>
              <a:cs typeface="Arial" pitchFamily="34" charset="0"/>
            </a:rPr>
            <a:t> (Jihlava) – nejhlubší v ČR (84 m)</a:t>
          </a:r>
          <a:endParaRPr lang="cs-CZ" sz="2400" dirty="0">
            <a:latin typeface="Arial" pitchFamily="34" charset="0"/>
            <a:cs typeface="Arial" pitchFamily="34" charset="0"/>
          </a:endParaRPr>
        </a:p>
      </dgm:t>
    </dgm:pt>
    <dgm:pt modelId="{A4FAB3A1-CA02-4707-AA51-C5123B604418}" type="parTrans" cxnId="{23916B21-664E-4805-82C8-974985EFDD31}">
      <dgm:prSet/>
      <dgm:spPr/>
      <dgm:t>
        <a:bodyPr/>
        <a:lstStyle/>
        <a:p>
          <a:endParaRPr lang="cs-CZ"/>
        </a:p>
      </dgm:t>
    </dgm:pt>
    <dgm:pt modelId="{3184CB87-7183-4E64-BE9C-5046C8D3392E}" type="sibTrans" cxnId="{23916B21-664E-4805-82C8-974985EFDD31}">
      <dgm:prSet/>
      <dgm:spPr/>
      <dgm:t>
        <a:bodyPr/>
        <a:lstStyle/>
        <a:p>
          <a:endParaRPr lang="cs-CZ"/>
        </a:p>
      </dgm:t>
    </dgm:pt>
    <dgm:pt modelId="{6B75243B-8749-429E-9E12-5648D62596D3}">
      <dgm:prSet/>
      <dgm:spPr/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SLAPY (Vltava), VRANOV, NOVÉ MLÝNY (Dyje), NECHRANICE (Ohře) - rekreace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FFE0355E-989E-4946-8FB6-835358D5A681}" type="parTrans" cxnId="{2E5FB7A5-2366-4843-AD48-BAE06872B6D2}">
      <dgm:prSet/>
      <dgm:spPr/>
      <dgm:t>
        <a:bodyPr/>
        <a:lstStyle/>
        <a:p>
          <a:endParaRPr lang="cs-CZ"/>
        </a:p>
      </dgm:t>
    </dgm:pt>
    <dgm:pt modelId="{B6308D1E-0EF4-424F-A0E3-76731C18C0B4}" type="sibTrans" cxnId="{2E5FB7A5-2366-4843-AD48-BAE06872B6D2}">
      <dgm:prSet/>
      <dgm:spPr/>
      <dgm:t>
        <a:bodyPr/>
        <a:lstStyle/>
        <a:p>
          <a:endParaRPr lang="cs-CZ"/>
        </a:p>
      </dgm:t>
    </dgm:pt>
    <dgm:pt modelId="{65DAABB4-9FCA-4A53-B6BA-48D8041DFB55}" type="pres">
      <dgm:prSet presAssocID="{6AB32055-CF36-4494-8BE2-D2FA5937155A}" presName="linearFlow" presStyleCnt="0">
        <dgm:presLayoutVars>
          <dgm:dir/>
          <dgm:resizeHandles val="exact"/>
        </dgm:presLayoutVars>
      </dgm:prSet>
      <dgm:spPr/>
    </dgm:pt>
    <dgm:pt modelId="{A8645DC4-E952-43CC-A6B2-228DD102058C}" type="pres">
      <dgm:prSet presAssocID="{8CA6B50B-4B23-4A1B-AEBD-948A6B51E28B}" presName="composite" presStyleCnt="0"/>
      <dgm:spPr/>
    </dgm:pt>
    <dgm:pt modelId="{3464256C-FD38-48DB-9A63-1F4D66CDCF76}" type="pres">
      <dgm:prSet presAssocID="{8CA6B50B-4B23-4A1B-AEBD-948A6B51E28B}" presName="imgShp" presStyleLbl="fgImgPlace1" presStyleIdx="0" presStyleCnt="5" custScaleX="287883" custLinFactX="-33807" custLinFactNeighborX="-100000" custLinFactNeighborY="-73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9525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E4A2CA2F-5C35-4A49-8DAB-FD7BBD154818}" type="pres">
      <dgm:prSet presAssocID="{8CA6B50B-4B23-4A1B-AEBD-948A6B51E28B}" presName="txShp" presStyleLbl="node1" presStyleIdx="0" presStyleCnt="5" custLinFactNeighborX="8927" custLinFactNeighborY="-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A82124-C651-4E54-B612-7DDC171C0A7A}" type="pres">
      <dgm:prSet presAssocID="{3B9187F6-AE8D-4161-95B5-F184C9A85031}" presName="spacing" presStyleCnt="0"/>
      <dgm:spPr/>
    </dgm:pt>
    <dgm:pt modelId="{08234668-4E16-4EB3-8768-680915903BFD}" type="pres">
      <dgm:prSet presAssocID="{89348258-2C91-43E5-91ED-B8D11F169464}" presName="composite" presStyleCnt="0"/>
      <dgm:spPr/>
    </dgm:pt>
    <dgm:pt modelId="{159357ED-3631-42F9-844C-C4559BBEF65B}" type="pres">
      <dgm:prSet presAssocID="{89348258-2C91-43E5-91ED-B8D11F169464}" presName="imgShp" presStyleLbl="fgImgPlace1" presStyleIdx="1" presStyleCnt="5" custScaleX="287883" custLinFactNeighborX="-99841" custLinFactNeighborY="-8033"/>
      <dgm:spPr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cs-CZ"/>
        </a:p>
      </dgm:t>
    </dgm:pt>
    <dgm:pt modelId="{C04B922D-A717-47C2-BDCC-91D2FFDDA703}" type="pres">
      <dgm:prSet presAssocID="{89348258-2C91-43E5-91ED-B8D11F169464}" presName="txShp" presStyleLbl="node1" presStyleIdx="1" presStyleCnt="5" custLinFactNeighborX="8927" custLinFactNeighborY="21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376C12-EEFC-4679-A0F1-65BF422767B8}" type="pres">
      <dgm:prSet presAssocID="{A1A9CCE7-232B-4B13-9C59-AE0D8D456649}" presName="spacing" presStyleCnt="0"/>
      <dgm:spPr/>
    </dgm:pt>
    <dgm:pt modelId="{B352AC64-6436-4CE5-A29D-E1F60ECA2F4A}" type="pres">
      <dgm:prSet presAssocID="{44F298D5-2589-4016-B9A4-8D65ADACBBCD}" presName="composite" presStyleCnt="0"/>
      <dgm:spPr/>
    </dgm:pt>
    <dgm:pt modelId="{ECAE2F70-A67F-4990-B143-EF0F329A5F3B}" type="pres">
      <dgm:prSet presAssocID="{44F298D5-2589-4016-B9A4-8D65ADACBBCD}" presName="imgShp" presStyleLbl="fgImgPlace1" presStyleIdx="2" presStyleCnt="5" custScaleX="287883" custLinFactNeighborX="-99841" custLinFactNeighborY="4299"/>
      <dgm:spPr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>
          <a:solidFill>
            <a:schemeClr val="tx1"/>
          </a:solidFill>
        </a:ln>
      </dgm:spPr>
    </dgm:pt>
    <dgm:pt modelId="{20572242-3349-4D2A-943A-B1533B877139}" type="pres">
      <dgm:prSet presAssocID="{44F298D5-2589-4016-B9A4-8D65ADACBBCD}" presName="txShp" presStyleLbl="node1" presStyleIdx="2" presStyleCnt="5" custLinFactNeighborX="8927" custLinFactNeighborY="-58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0E4E49A-ECA4-41E3-99AF-E07935D5F74A}" type="pres">
      <dgm:prSet presAssocID="{3184CB87-7183-4E64-BE9C-5046C8D3392E}" presName="spacing" presStyleCnt="0"/>
      <dgm:spPr/>
    </dgm:pt>
    <dgm:pt modelId="{217A0EFD-DFC2-4930-B102-0F9A82F38ADA}" type="pres">
      <dgm:prSet presAssocID="{6B75243B-8749-429E-9E12-5648D62596D3}" presName="composite" presStyleCnt="0"/>
      <dgm:spPr/>
    </dgm:pt>
    <dgm:pt modelId="{633D3A48-51D8-43C4-B6C8-275FEBFE8CD9}" type="pres">
      <dgm:prSet presAssocID="{6B75243B-8749-429E-9E12-5648D62596D3}" presName="imgShp" presStyleLbl="fgImgPlace1" presStyleIdx="3" presStyleCnt="5" custScaleX="287883" custLinFactNeighborX="-99841" custLinFactNeighborY="-3682"/>
      <dgm:spPr>
        <a:prstGeom prst="rect">
          <a:avLst/>
        </a:prstGeom>
        <a:blipFill>
          <a:blip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chemeClr val="tx1"/>
          </a:solidFill>
        </a:ln>
      </dgm:spPr>
    </dgm:pt>
    <dgm:pt modelId="{955A0AED-F54C-42D1-93B6-B24AD4B5CE47}" type="pres">
      <dgm:prSet presAssocID="{6B75243B-8749-429E-9E12-5648D62596D3}" presName="txShp" presStyleLbl="node1" presStyleIdx="3" presStyleCnt="5" custLinFactNeighborX="8927" custLinFactNeighborY="-36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0C3061-A84A-4A69-B08D-78548EB07BFD}" type="pres">
      <dgm:prSet presAssocID="{B6308D1E-0EF4-424F-A0E3-76731C18C0B4}" presName="spacing" presStyleCnt="0"/>
      <dgm:spPr/>
    </dgm:pt>
    <dgm:pt modelId="{8FED5A8E-D104-45F5-A952-808B2CBDD4DE}" type="pres">
      <dgm:prSet presAssocID="{17271904-B52F-4176-8692-8CDBD42D4081}" presName="composite" presStyleCnt="0"/>
      <dgm:spPr/>
    </dgm:pt>
    <dgm:pt modelId="{074859CA-4E4F-468F-97BE-BACA723C26D8}" type="pres">
      <dgm:prSet presAssocID="{17271904-B52F-4176-8692-8CDBD42D4081}" presName="imgShp" presStyleLbl="fgImgPlace1" presStyleIdx="4" presStyleCnt="5" custScaleX="287883" custLinFactNeighborX="-99841" custLinFactNeighborY="-1506"/>
      <dgm:spPr>
        <a:prstGeom prst="rect">
          <a:avLst/>
        </a:prstGeom>
        <a:blipFill>
          <a:blip xmlns:r="http://schemas.openxmlformats.org/officeDocument/2006/relationships"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solidFill>
            <a:schemeClr val="tx1"/>
          </a:solidFill>
        </a:ln>
      </dgm:spPr>
    </dgm:pt>
    <dgm:pt modelId="{39E661A5-E408-4FE2-8C6C-DEAE13627FE7}" type="pres">
      <dgm:prSet presAssocID="{17271904-B52F-4176-8692-8CDBD42D4081}" presName="txShp" presStyleLbl="node1" presStyleIdx="4" presStyleCnt="5" custLinFactNeighborX="8927" custLinFactNeighborY="-15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0445C8-E9C7-4B5A-893D-B189DA7859A6}" srcId="{6AB32055-CF36-4494-8BE2-D2FA5937155A}" destId="{8CA6B50B-4B23-4A1B-AEBD-948A6B51E28B}" srcOrd="0" destOrd="0" parTransId="{5E4FAAF1-1687-4E90-BBED-0A0C250DEAB7}" sibTransId="{3B9187F6-AE8D-4161-95B5-F184C9A85031}"/>
    <dgm:cxn modelId="{ED018336-E20B-4396-8CE7-7AB387C32439}" srcId="{6AB32055-CF36-4494-8BE2-D2FA5937155A}" destId="{89348258-2C91-43E5-91ED-B8D11F169464}" srcOrd="1" destOrd="0" parTransId="{2456E15F-FA2B-4612-AA59-2D2F15C545B9}" sibTransId="{A1A9CCE7-232B-4B13-9C59-AE0D8D456649}"/>
    <dgm:cxn modelId="{A30D2150-4022-4775-B0DE-BA73CEABE725}" srcId="{6AB32055-CF36-4494-8BE2-D2FA5937155A}" destId="{17271904-B52F-4176-8692-8CDBD42D4081}" srcOrd="4" destOrd="0" parTransId="{7503346A-B6A8-4006-8A77-AD4A931C8A27}" sibTransId="{A55BE182-12F2-4808-8C1C-8687452B697D}"/>
    <dgm:cxn modelId="{D0D2BC31-F65E-4971-9634-8E712865E22A}" type="presOf" srcId="{6AB32055-CF36-4494-8BE2-D2FA5937155A}" destId="{65DAABB4-9FCA-4A53-B6BA-48D8041DFB55}" srcOrd="0" destOrd="0" presId="urn:microsoft.com/office/officeart/2005/8/layout/vList3"/>
    <dgm:cxn modelId="{6FF07EC2-8B6C-466B-B8BA-28BDBDC6CBE5}" type="presOf" srcId="{17271904-B52F-4176-8692-8CDBD42D4081}" destId="{39E661A5-E408-4FE2-8C6C-DEAE13627FE7}" srcOrd="0" destOrd="0" presId="urn:microsoft.com/office/officeart/2005/8/layout/vList3"/>
    <dgm:cxn modelId="{A3CBA59B-4929-4F06-89F4-17704CAA7D1D}" type="presOf" srcId="{44F298D5-2589-4016-B9A4-8D65ADACBBCD}" destId="{20572242-3349-4D2A-943A-B1533B877139}" srcOrd="0" destOrd="0" presId="urn:microsoft.com/office/officeart/2005/8/layout/vList3"/>
    <dgm:cxn modelId="{2E5FB7A5-2366-4843-AD48-BAE06872B6D2}" srcId="{6AB32055-CF36-4494-8BE2-D2FA5937155A}" destId="{6B75243B-8749-429E-9E12-5648D62596D3}" srcOrd="3" destOrd="0" parTransId="{FFE0355E-989E-4946-8FB6-835358D5A681}" sibTransId="{B6308D1E-0EF4-424F-A0E3-76731C18C0B4}"/>
    <dgm:cxn modelId="{58BC2000-469C-442D-8E1B-2415E33739DD}" type="presOf" srcId="{8CA6B50B-4B23-4A1B-AEBD-948A6B51E28B}" destId="{E4A2CA2F-5C35-4A49-8DAB-FD7BBD154818}" srcOrd="0" destOrd="0" presId="urn:microsoft.com/office/officeart/2005/8/layout/vList3"/>
    <dgm:cxn modelId="{9547017C-5F03-4974-B7FF-85325A84FED0}" type="presOf" srcId="{89348258-2C91-43E5-91ED-B8D11F169464}" destId="{C04B922D-A717-47C2-BDCC-91D2FFDDA703}" srcOrd="0" destOrd="0" presId="urn:microsoft.com/office/officeart/2005/8/layout/vList3"/>
    <dgm:cxn modelId="{23916B21-664E-4805-82C8-974985EFDD31}" srcId="{6AB32055-CF36-4494-8BE2-D2FA5937155A}" destId="{44F298D5-2589-4016-B9A4-8D65ADACBBCD}" srcOrd="2" destOrd="0" parTransId="{A4FAB3A1-CA02-4707-AA51-C5123B604418}" sibTransId="{3184CB87-7183-4E64-BE9C-5046C8D3392E}"/>
    <dgm:cxn modelId="{DF86192C-CF8A-49C3-BA64-E72158AB577F}" type="presOf" srcId="{6B75243B-8749-429E-9E12-5648D62596D3}" destId="{955A0AED-F54C-42D1-93B6-B24AD4B5CE47}" srcOrd="0" destOrd="0" presId="urn:microsoft.com/office/officeart/2005/8/layout/vList3"/>
    <dgm:cxn modelId="{38AE624D-A5E7-4483-9A1F-3331AF5D5DC2}" type="presParOf" srcId="{65DAABB4-9FCA-4A53-B6BA-48D8041DFB55}" destId="{A8645DC4-E952-43CC-A6B2-228DD102058C}" srcOrd="0" destOrd="0" presId="urn:microsoft.com/office/officeart/2005/8/layout/vList3"/>
    <dgm:cxn modelId="{BA117270-43C5-407C-97BE-48CF9FAF9D4D}" type="presParOf" srcId="{A8645DC4-E952-43CC-A6B2-228DD102058C}" destId="{3464256C-FD38-48DB-9A63-1F4D66CDCF76}" srcOrd="0" destOrd="0" presId="urn:microsoft.com/office/officeart/2005/8/layout/vList3"/>
    <dgm:cxn modelId="{CA27D8C9-8D93-4A8D-A630-841BC0EDBBF8}" type="presParOf" srcId="{A8645DC4-E952-43CC-A6B2-228DD102058C}" destId="{E4A2CA2F-5C35-4A49-8DAB-FD7BBD154818}" srcOrd="1" destOrd="0" presId="urn:microsoft.com/office/officeart/2005/8/layout/vList3"/>
    <dgm:cxn modelId="{86AF871D-AA36-44FC-B9B2-3D94FAAA6272}" type="presParOf" srcId="{65DAABB4-9FCA-4A53-B6BA-48D8041DFB55}" destId="{8CA82124-C651-4E54-B612-7DDC171C0A7A}" srcOrd="1" destOrd="0" presId="urn:microsoft.com/office/officeart/2005/8/layout/vList3"/>
    <dgm:cxn modelId="{745DC67A-4120-4138-80F2-E12587C3B1B8}" type="presParOf" srcId="{65DAABB4-9FCA-4A53-B6BA-48D8041DFB55}" destId="{08234668-4E16-4EB3-8768-680915903BFD}" srcOrd="2" destOrd="0" presId="urn:microsoft.com/office/officeart/2005/8/layout/vList3"/>
    <dgm:cxn modelId="{BE0E3A29-4679-4A24-A75B-7794D560A87D}" type="presParOf" srcId="{08234668-4E16-4EB3-8768-680915903BFD}" destId="{159357ED-3631-42F9-844C-C4559BBEF65B}" srcOrd="0" destOrd="0" presId="urn:microsoft.com/office/officeart/2005/8/layout/vList3"/>
    <dgm:cxn modelId="{DA461108-7C09-4EF0-AD5E-AC247817C92D}" type="presParOf" srcId="{08234668-4E16-4EB3-8768-680915903BFD}" destId="{C04B922D-A717-47C2-BDCC-91D2FFDDA703}" srcOrd="1" destOrd="0" presId="urn:microsoft.com/office/officeart/2005/8/layout/vList3"/>
    <dgm:cxn modelId="{A9AB58AC-C8DA-43D4-BC62-7395559C3FF3}" type="presParOf" srcId="{65DAABB4-9FCA-4A53-B6BA-48D8041DFB55}" destId="{F6376C12-EEFC-4679-A0F1-65BF422767B8}" srcOrd="3" destOrd="0" presId="urn:microsoft.com/office/officeart/2005/8/layout/vList3"/>
    <dgm:cxn modelId="{B70BD06C-937A-4A48-9065-E12F679255D9}" type="presParOf" srcId="{65DAABB4-9FCA-4A53-B6BA-48D8041DFB55}" destId="{B352AC64-6436-4CE5-A29D-E1F60ECA2F4A}" srcOrd="4" destOrd="0" presId="urn:microsoft.com/office/officeart/2005/8/layout/vList3"/>
    <dgm:cxn modelId="{772FED5B-4C40-4D7D-AED2-5F2345492588}" type="presParOf" srcId="{B352AC64-6436-4CE5-A29D-E1F60ECA2F4A}" destId="{ECAE2F70-A67F-4990-B143-EF0F329A5F3B}" srcOrd="0" destOrd="0" presId="urn:microsoft.com/office/officeart/2005/8/layout/vList3"/>
    <dgm:cxn modelId="{49528EF0-CD9F-4DD9-91B2-BA6ACAFA6F18}" type="presParOf" srcId="{B352AC64-6436-4CE5-A29D-E1F60ECA2F4A}" destId="{20572242-3349-4D2A-943A-B1533B877139}" srcOrd="1" destOrd="0" presId="urn:microsoft.com/office/officeart/2005/8/layout/vList3"/>
    <dgm:cxn modelId="{8D1CB92A-E934-4268-87BF-23DC4820BFDD}" type="presParOf" srcId="{65DAABB4-9FCA-4A53-B6BA-48D8041DFB55}" destId="{80E4E49A-ECA4-41E3-99AF-E07935D5F74A}" srcOrd="5" destOrd="0" presId="urn:microsoft.com/office/officeart/2005/8/layout/vList3"/>
    <dgm:cxn modelId="{EB6F2932-9B00-4464-BE6D-920ACEB5D145}" type="presParOf" srcId="{65DAABB4-9FCA-4A53-B6BA-48D8041DFB55}" destId="{217A0EFD-DFC2-4930-B102-0F9A82F38ADA}" srcOrd="6" destOrd="0" presId="urn:microsoft.com/office/officeart/2005/8/layout/vList3"/>
    <dgm:cxn modelId="{3B62EC50-BD9B-4B09-9914-95375F3ECF84}" type="presParOf" srcId="{217A0EFD-DFC2-4930-B102-0F9A82F38ADA}" destId="{633D3A48-51D8-43C4-B6C8-275FEBFE8CD9}" srcOrd="0" destOrd="0" presId="urn:microsoft.com/office/officeart/2005/8/layout/vList3"/>
    <dgm:cxn modelId="{D9DCC829-BFF1-462B-96C9-D05FDCDE86CC}" type="presParOf" srcId="{217A0EFD-DFC2-4930-B102-0F9A82F38ADA}" destId="{955A0AED-F54C-42D1-93B6-B24AD4B5CE47}" srcOrd="1" destOrd="0" presId="urn:microsoft.com/office/officeart/2005/8/layout/vList3"/>
    <dgm:cxn modelId="{E57CC5F8-BBF3-46E9-81E9-7F2449D842CA}" type="presParOf" srcId="{65DAABB4-9FCA-4A53-B6BA-48D8041DFB55}" destId="{E70C3061-A84A-4A69-B08D-78548EB07BFD}" srcOrd="7" destOrd="0" presId="urn:microsoft.com/office/officeart/2005/8/layout/vList3"/>
    <dgm:cxn modelId="{5C86BDCA-A7F4-4650-85E5-647933E16C10}" type="presParOf" srcId="{65DAABB4-9FCA-4A53-B6BA-48D8041DFB55}" destId="{8FED5A8E-D104-45F5-A952-808B2CBDD4DE}" srcOrd="8" destOrd="0" presId="urn:microsoft.com/office/officeart/2005/8/layout/vList3"/>
    <dgm:cxn modelId="{25E32E5B-018C-48F1-B05F-885A8E6CFFF2}" type="presParOf" srcId="{8FED5A8E-D104-45F5-A952-808B2CBDD4DE}" destId="{074859CA-4E4F-468F-97BE-BACA723C26D8}" srcOrd="0" destOrd="0" presId="urn:microsoft.com/office/officeart/2005/8/layout/vList3"/>
    <dgm:cxn modelId="{C527899E-FF80-473A-83E8-C8CCBAFFC0A9}" type="presParOf" srcId="{8FED5A8E-D104-45F5-A952-808B2CBDD4DE}" destId="{39E661A5-E408-4FE2-8C6C-DEAE13627F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22F52-B34B-4D27-AE2B-5B99220AF306}">
      <dsp:nvSpPr>
        <dsp:cNvPr id="0" name=""/>
        <dsp:cNvSpPr/>
      </dsp:nvSpPr>
      <dsp:spPr>
        <a:xfrm>
          <a:off x="6360723" y="2061005"/>
          <a:ext cx="832243" cy="385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094"/>
              </a:lnTo>
              <a:lnTo>
                <a:pt x="832243" y="263094"/>
              </a:lnTo>
              <a:lnTo>
                <a:pt x="832243" y="385417"/>
              </a:lnTo>
            </a:path>
          </a:pathLst>
        </a:custGeom>
        <a:noFill/>
        <a:ln w="425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B4E9B-11AB-4BC8-9719-A04C13DD6E41}">
      <dsp:nvSpPr>
        <dsp:cNvPr id="0" name=""/>
        <dsp:cNvSpPr/>
      </dsp:nvSpPr>
      <dsp:spPr>
        <a:xfrm>
          <a:off x="5553792" y="2061005"/>
          <a:ext cx="806931" cy="410865"/>
        </a:xfrm>
        <a:custGeom>
          <a:avLst/>
          <a:gdLst/>
          <a:ahLst/>
          <a:cxnLst/>
          <a:rect l="0" t="0" r="0" b="0"/>
          <a:pathLst>
            <a:path>
              <a:moveTo>
                <a:pt x="806931" y="0"/>
              </a:moveTo>
              <a:lnTo>
                <a:pt x="806931" y="288542"/>
              </a:lnTo>
              <a:lnTo>
                <a:pt x="0" y="288542"/>
              </a:lnTo>
              <a:lnTo>
                <a:pt x="0" y="410865"/>
              </a:lnTo>
            </a:path>
          </a:pathLst>
        </a:custGeom>
        <a:noFill/>
        <a:ln w="425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8537E-23E5-4AAA-82DB-DB7C94AA3BCE}">
      <dsp:nvSpPr>
        <dsp:cNvPr id="0" name=""/>
        <dsp:cNvSpPr/>
      </dsp:nvSpPr>
      <dsp:spPr>
        <a:xfrm>
          <a:off x="3965242" y="839896"/>
          <a:ext cx="2395480" cy="382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310"/>
              </a:lnTo>
              <a:lnTo>
                <a:pt x="2395480" y="260310"/>
              </a:lnTo>
              <a:lnTo>
                <a:pt x="2395480" y="382634"/>
              </a:lnTo>
            </a:path>
          </a:pathLst>
        </a:custGeom>
        <a:noFill/>
        <a:ln w="425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E6FA7-26F6-4CDD-962A-012CE853AE30}">
      <dsp:nvSpPr>
        <dsp:cNvPr id="0" name=""/>
        <dsp:cNvSpPr/>
      </dsp:nvSpPr>
      <dsp:spPr>
        <a:xfrm>
          <a:off x="3919522" y="2062397"/>
          <a:ext cx="91440" cy="384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25"/>
              </a:lnTo>
            </a:path>
          </a:pathLst>
        </a:custGeom>
        <a:noFill/>
        <a:ln w="425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86E24-9223-4BB1-850C-95E2F2989B00}">
      <dsp:nvSpPr>
        <dsp:cNvPr id="0" name=""/>
        <dsp:cNvSpPr/>
      </dsp:nvSpPr>
      <dsp:spPr>
        <a:xfrm>
          <a:off x="3919522" y="839896"/>
          <a:ext cx="91440" cy="384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25"/>
              </a:lnTo>
            </a:path>
          </a:pathLst>
        </a:custGeom>
        <a:noFill/>
        <a:ln w="425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0CFF3-12EC-42FD-8B92-A0A289E55A2C}">
      <dsp:nvSpPr>
        <dsp:cNvPr id="0" name=""/>
        <dsp:cNvSpPr/>
      </dsp:nvSpPr>
      <dsp:spPr>
        <a:xfrm>
          <a:off x="2305660" y="3284898"/>
          <a:ext cx="91440" cy="384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25"/>
              </a:lnTo>
            </a:path>
          </a:pathLst>
        </a:custGeom>
        <a:noFill/>
        <a:ln w="425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0B154-6549-4850-BB67-ECA4C7E6854E}">
      <dsp:nvSpPr>
        <dsp:cNvPr id="0" name=""/>
        <dsp:cNvSpPr/>
      </dsp:nvSpPr>
      <dsp:spPr>
        <a:xfrm>
          <a:off x="1544448" y="2062397"/>
          <a:ext cx="806931" cy="384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02"/>
              </a:lnTo>
              <a:lnTo>
                <a:pt x="806931" y="261702"/>
              </a:lnTo>
              <a:lnTo>
                <a:pt x="806931" y="384025"/>
              </a:lnTo>
            </a:path>
          </a:pathLst>
        </a:custGeom>
        <a:noFill/>
        <a:ln w="425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0E382-05AA-47F2-987D-2C0E9AA16C05}">
      <dsp:nvSpPr>
        <dsp:cNvPr id="0" name=""/>
        <dsp:cNvSpPr/>
      </dsp:nvSpPr>
      <dsp:spPr>
        <a:xfrm>
          <a:off x="691797" y="3284898"/>
          <a:ext cx="91440" cy="384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025"/>
              </a:lnTo>
            </a:path>
          </a:pathLst>
        </a:custGeom>
        <a:noFill/>
        <a:ln w="425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A49CA-2F7A-4AB2-9BAC-6757D4816AA0}">
      <dsp:nvSpPr>
        <dsp:cNvPr id="0" name=""/>
        <dsp:cNvSpPr/>
      </dsp:nvSpPr>
      <dsp:spPr>
        <a:xfrm>
          <a:off x="737517" y="2062397"/>
          <a:ext cx="806931" cy="384025"/>
        </a:xfrm>
        <a:custGeom>
          <a:avLst/>
          <a:gdLst/>
          <a:ahLst/>
          <a:cxnLst/>
          <a:rect l="0" t="0" r="0" b="0"/>
          <a:pathLst>
            <a:path>
              <a:moveTo>
                <a:pt x="806931" y="0"/>
              </a:moveTo>
              <a:lnTo>
                <a:pt x="806931" y="261702"/>
              </a:lnTo>
              <a:lnTo>
                <a:pt x="0" y="261702"/>
              </a:lnTo>
              <a:lnTo>
                <a:pt x="0" y="384025"/>
              </a:lnTo>
            </a:path>
          </a:pathLst>
        </a:custGeom>
        <a:noFill/>
        <a:ln w="425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2FA33-4F18-40B1-A2E5-EF5F5F816BD4}">
      <dsp:nvSpPr>
        <dsp:cNvPr id="0" name=""/>
        <dsp:cNvSpPr/>
      </dsp:nvSpPr>
      <dsp:spPr>
        <a:xfrm>
          <a:off x="1544448" y="839896"/>
          <a:ext cx="2420793" cy="384025"/>
        </a:xfrm>
        <a:custGeom>
          <a:avLst/>
          <a:gdLst/>
          <a:ahLst/>
          <a:cxnLst/>
          <a:rect l="0" t="0" r="0" b="0"/>
          <a:pathLst>
            <a:path>
              <a:moveTo>
                <a:pt x="2420793" y="0"/>
              </a:moveTo>
              <a:lnTo>
                <a:pt x="2420793" y="261702"/>
              </a:lnTo>
              <a:lnTo>
                <a:pt x="0" y="261702"/>
              </a:lnTo>
              <a:lnTo>
                <a:pt x="0" y="384025"/>
              </a:lnTo>
            </a:path>
          </a:pathLst>
        </a:custGeom>
        <a:noFill/>
        <a:ln w="425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9E46C-9979-43CC-80C2-7433B0178F46}">
      <dsp:nvSpPr>
        <dsp:cNvPr id="0" name=""/>
        <dsp:cNvSpPr/>
      </dsp:nvSpPr>
      <dsp:spPr>
        <a:xfrm>
          <a:off x="3305026" y="1421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116354-1CDD-420A-B8D0-5CAE5E3321ED}">
      <dsp:nvSpPr>
        <dsp:cNvPr id="0" name=""/>
        <dsp:cNvSpPr/>
      </dsp:nvSpPr>
      <dsp:spPr>
        <a:xfrm>
          <a:off x="3451740" y="140800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Arial" pitchFamily="34" charset="0"/>
              <a:cs typeface="Arial" pitchFamily="34" charset="0"/>
            </a:rPr>
            <a:t>Vodstvo</a:t>
          </a:r>
          <a:endParaRPr lang="cs-CZ" sz="2200" b="1" kern="1200" dirty="0">
            <a:latin typeface="Arial" pitchFamily="34" charset="0"/>
            <a:cs typeface="Arial" pitchFamily="34" charset="0"/>
          </a:endParaRPr>
        </a:p>
      </dsp:txBody>
      <dsp:txXfrm>
        <a:off x="3476298" y="165358"/>
        <a:ext cx="1271316" cy="789358"/>
      </dsp:txXfrm>
    </dsp:sp>
    <dsp:sp modelId="{DC2FDD08-F5B6-4CE3-ADED-4BBA84136AE0}">
      <dsp:nvSpPr>
        <dsp:cNvPr id="0" name=""/>
        <dsp:cNvSpPr/>
      </dsp:nvSpPr>
      <dsp:spPr>
        <a:xfrm>
          <a:off x="884232" y="1223922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40E0122-FFA7-4C2D-B194-9869E77D85E2}">
      <dsp:nvSpPr>
        <dsp:cNvPr id="0" name=""/>
        <dsp:cNvSpPr/>
      </dsp:nvSpPr>
      <dsp:spPr>
        <a:xfrm>
          <a:off x="1030947" y="1363301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Vodní plochy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1055505" y="1387859"/>
        <a:ext cx="1271316" cy="789358"/>
      </dsp:txXfrm>
    </dsp:sp>
    <dsp:sp modelId="{9766BC74-8236-4065-BAB7-45A25C350E25}">
      <dsp:nvSpPr>
        <dsp:cNvPr id="0" name=""/>
        <dsp:cNvSpPr/>
      </dsp:nvSpPr>
      <dsp:spPr>
        <a:xfrm>
          <a:off x="77301" y="2446423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E48C88-9510-4126-865F-07F72AF36B7E}">
      <dsp:nvSpPr>
        <dsp:cNvPr id="0" name=""/>
        <dsp:cNvSpPr/>
      </dsp:nvSpPr>
      <dsp:spPr>
        <a:xfrm>
          <a:off x="224016" y="2585802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Přírodní 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248574" y="2610360"/>
        <a:ext cx="1271316" cy="789358"/>
      </dsp:txXfrm>
    </dsp:sp>
    <dsp:sp modelId="{7353CB68-978B-4747-B379-9D83C1B6C01A}">
      <dsp:nvSpPr>
        <dsp:cNvPr id="0" name=""/>
        <dsp:cNvSpPr/>
      </dsp:nvSpPr>
      <dsp:spPr>
        <a:xfrm>
          <a:off x="77301" y="3668924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E14F51-AF81-4396-ADA5-36965CC2CD77}">
      <dsp:nvSpPr>
        <dsp:cNvPr id="0" name=""/>
        <dsp:cNvSpPr/>
      </dsp:nvSpPr>
      <dsp:spPr>
        <a:xfrm>
          <a:off x="224016" y="3808303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Jezera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248574" y="3832861"/>
        <a:ext cx="1271316" cy="789358"/>
      </dsp:txXfrm>
    </dsp:sp>
    <dsp:sp modelId="{AE90D94D-2E02-4349-B97C-001A7E9BE221}">
      <dsp:nvSpPr>
        <dsp:cNvPr id="0" name=""/>
        <dsp:cNvSpPr/>
      </dsp:nvSpPr>
      <dsp:spPr>
        <a:xfrm>
          <a:off x="1691163" y="2446423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124D7C-411D-47AC-B8C5-CB63379B367E}">
      <dsp:nvSpPr>
        <dsp:cNvPr id="0" name=""/>
        <dsp:cNvSpPr/>
      </dsp:nvSpPr>
      <dsp:spPr>
        <a:xfrm>
          <a:off x="1837878" y="2585802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Umělé 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1862436" y="2610360"/>
        <a:ext cx="1271316" cy="789358"/>
      </dsp:txXfrm>
    </dsp:sp>
    <dsp:sp modelId="{08BC049F-7827-4C1A-B658-B698EBC75EF6}">
      <dsp:nvSpPr>
        <dsp:cNvPr id="0" name=""/>
        <dsp:cNvSpPr/>
      </dsp:nvSpPr>
      <dsp:spPr>
        <a:xfrm>
          <a:off x="1691163" y="3668924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02D908-9A42-4FAB-82A8-5EB66D514B80}">
      <dsp:nvSpPr>
        <dsp:cNvPr id="0" name=""/>
        <dsp:cNvSpPr/>
      </dsp:nvSpPr>
      <dsp:spPr>
        <a:xfrm>
          <a:off x="1837878" y="3808303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Přehrady Rybníky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1862436" y="3832861"/>
        <a:ext cx="1271316" cy="789358"/>
      </dsp:txXfrm>
    </dsp:sp>
    <dsp:sp modelId="{EE64FACB-204D-44C3-8C2E-F20EE3419BCE}">
      <dsp:nvSpPr>
        <dsp:cNvPr id="0" name=""/>
        <dsp:cNvSpPr/>
      </dsp:nvSpPr>
      <dsp:spPr>
        <a:xfrm>
          <a:off x="3305026" y="1223922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4BEEB7-EFE1-4E79-9608-ECD2D2531BD2}">
      <dsp:nvSpPr>
        <dsp:cNvPr id="0" name=""/>
        <dsp:cNvSpPr/>
      </dsp:nvSpPr>
      <dsp:spPr>
        <a:xfrm>
          <a:off x="3451740" y="1363301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Vodní toky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3476298" y="1387859"/>
        <a:ext cx="1271316" cy="789358"/>
      </dsp:txXfrm>
    </dsp:sp>
    <dsp:sp modelId="{97CD5417-3D43-4150-B69A-A1FAD3DA95D4}">
      <dsp:nvSpPr>
        <dsp:cNvPr id="0" name=""/>
        <dsp:cNvSpPr/>
      </dsp:nvSpPr>
      <dsp:spPr>
        <a:xfrm>
          <a:off x="3305026" y="2446423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53EA5B-D811-4E1E-8EB2-648E9E189C78}">
      <dsp:nvSpPr>
        <dsp:cNvPr id="0" name=""/>
        <dsp:cNvSpPr/>
      </dsp:nvSpPr>
      <dsp:spPr>
        <a:xfrm>
          <a:off x="3451740" y="2585802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Odtok do tří úmoří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3476298" y="2610360"/>
        <a:ext cx="1271316" cy="789358"/>
      </dsp:txXfrm>
    </dsp:sp>
    <dsp:sp modelId="{3B440529-603D-4193-AA6C-D58947A71366}">
      <dsp:nvSpPr>
        <dsp:cNvPr id="0" name=""/>
        <dsp:cNvSpPr/>
      </dsp:nvSpPr>
      <dsp:spPr>
        <a:xfrm>
          <a:off x="5700507" y="1222530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A85AFC-C82A-4066-9677-D8668B9A92A1}">
      <dsp:nvSpPr>
        <dsp:cNvPr id="0" name=""/>
        <dsp:cNvSpPr/>
      </dsp:nvSpPr>
      <dsp:spPr>
        <a:xfrm>
          <a:off x="5847221" y="1361909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Podzemní vody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5871779" y="1386467"/>
        <a:ext cx="1271316" cy="789358"/>
      </dsp:txXfrm>
    </dsp:sp>
    <dsp:sp modelId="{2A8B2F60-367F-405F-BA18-AB91D310EF14}">
      <dsp:nvSpPr>
        <dsp:cNvPr id="0" name=""/>
        <dsp:cNvSpPr/>
      </dsp:nvSpPr>
      <dsp:spPr>
        <a:xfrm>
          <a:off x="4893575" y="2471871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EF1816-042E-47B2-952A-5ECE2597CF28}">
      <dsp:nvSpPr>
        <dsp:cNvPr id="0" name=""/>
        <dsp:cNvSpPr/>
      </dsp:nvSpPr>
      <dsp:spPr>
        <a:xfrm>
          <a:off x="5040290" y="2611250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Prosté </a:t>
          </a:r>
          <a:r>
            <a:rPr lang="cs-CZ" sz="2000" kern="1200" dirty="0" smtClean="0">
              <a:latin typeface="Arial" pitchFamily="34" charset="0"/>
              <a:cs typeface="Arial" pitchFamily="34" charset="0"/>
            </a:rPr>
            <a:t/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1400" b="0" kern="1200" dirty="0" smtClean="0">
              <a:latin typeface="Arial" pitchFamily="34" charset="0"/>
              <a:cs typeface="Arial" pitchFamily="34" charset="0"/>
            </a:rPr>
            <a:t>pod povrchem</a:t>
          </a:r>
          <a:endParaRPr lang="cs-CZ" sz="1400" b="0" kern="1200" dirty="0">
            <a:latin typeface="Arial" pitchFamily="34" charset="0"/>
            <a:cs typeface="Arial" pitchFamily="34" charset="0"/>
          </a:endParaRPr>
        </a:p>
      </dsp:txBody>
      <dsp:txXfrm>
        <a:off x="5064848" y="2635808"/>
        <a:ext cx="1271316" cy="789358"/>
      </dsp:txXfrm>
    </dsp:sp>
    <dsp:sp modelId="{85DD3861-966F-474F-B3E0-4D4540D5CC2B}">
      <dsp:nvSpPr>
        <dsp:cNvPr id="0" name=""/>
        <dsp:cNvSpPr/>
      </dsp:nvSpPr>
      <dsp:spPr>
        <a:xfrm>
          <a:off x="6532751" y="2446423"/>
          <a:ext cx="1320432" cy="838474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6B8998-67D7-4616-B5DB-283AC83E045A}">
      <dsp:nvSpPr>
        <dsp:cNvPr id="0" name=""/>
        <dsp:cNvSpPr/>
      </dsp:nvSpPr>
      <dsp:spPr>
        <a:xfrm>
          <a:off x="6679465" y="2585802"/>
          <a:ext cx="1320432" cy="838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" pitchFamily="34" charset="0"/>
              <a:cs typeface="Arial" pitchFamily="34" charset="0"/>
            </a:rPr>
            <a:t>Minerální </a:t>
          </a:r>
          <a:endParaRPr lang="cs-CZ" sz="2000" b="1" kern="1200" dirty="0">
            <a:latin typeface="Arial" pitchFamily="34" charset="0"/>
            <a:cs typeface="Arial" pitchFamily="34" charset="0"/>
          </a:endParaRPr>
        </a:p>
      </dsp:txBody>
      <dsp:txXfrm>
        <a:off x="6704023" y="2610360"/>
        <a:ext cx="1271316" cy="789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Vodstvo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Z_102_Česká_republika_Vodstvo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630252" y="457200"/>
            <a:ext cx="7566025" cy="61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Jaký je význam přehradních nádrží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50" y="567553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73083" y="1600200"/>
            <a:ext cx="4343400" cy="3200400"/>
          </a:xfrm>
          <a:ln>
            <a:noFill/>
          </a:ln>
        </p:spPr>
        <p:txBody>
          <a:bodyPr>
            <a:normAutofit/>
          </a:bodyPr>
          <a:lstStyle/>
          <a:p>
            <a:pPr marL="324000" indent="-324000">
              <a:spcAft>
                <a:spcPts val="1200"/>
              </a:spcAft>
              <a:buClrTx/>
              <a:buFont typeface="+mj-lt"/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Ochrana před povodněmi</a:t>
            </a:r>
          </a:p>
          <a:p>
            <a:pPr marL="324000" indent="-324000">
              <a:spcAft>
                <a:spcPts val="1200"/>
              </a:spcAft>
              <a:buClrTx/>
              <a:buFont typeface="+mj-lt"/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Úprava průtoků vody v řekách</a:t>
            </a:r>
          </a:p>
          <a:p>
            <a:pPr marL="324000" indent="-324000">
              <a:spcAft>
                <a:spcPts val="1200"/>
              </a:spcAft>
              <a:buClrTx/>
              <a:buFont typeface="+mj-lt"/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Zdroj pitné a užitkové vody</a:t>
            </a:r>
          </a:p>
          <a:p>
            <a:pPr marL="324000" indent="-324000">
              <a:spcAft>
                <a:spcPts val="1200"/>
              </a:spcAft>
              <a:buClrTx/>
              <a:buFont typeface="+mj-lt"/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Pro průmysl a zemědělství</a:t>
            </a:r>
          </a:p>
          <a:p>
            <a:pPr marL="324000" indent="-324000">
              <a:spcAft>
                <a:spcPts val="1200"/>
              </a:spcAft>
              <a:buClrTx/>
              <a:buFont typeface="+mj-lt"/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Výroba elektrické energie</a:t>
            </a:r>
          </a:p>
          <a:p>
            <a:pPr marL="324000" indent="-324000">
              <a:spcAft>
                <a:spcPts val="1200"/>
              </a:spcAft>
              <a:buClrTx/>
              <a:buFont typeface="+mj-lt"/>
              <a:buAutoNum type="arabicParenR"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Rekreace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50" y="1600200"/>
            <a:ext cx="3568700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979162" y="4261769"/>
            <a:ext cx="35687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Vodní nádrž Šance na Ostravici.</a:t>
            </a:r>
            <a:br>
              <a:rPr lang="cs-CZ" dirty="0" smtClean="0"/>
            </a:br>
            <a:r>
              <a:rPr lang="cs-CZ" dirty="0" smtClean="0"/>
              <a:t>Slouží jako zdroj pitné vody </a:t>
            </a:r>
            <a:br>
              <a:rPr lang="cs-CZ" dirty="0" smtClean="0"/>
            </a:br>
            <a:r>
              <a:rPr lang="cs-CZ" dirty="0" smtClean="0"/>
              <a:t>a jako ochrana před povodněmi.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3963" y="5029200"/>
            <a:ext cx="4121641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Víš co je to Vltavská kaskáda?</a:t>
            </a:r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FF0000"/>
                </a:solidFill>
              </a:rPr>
              <a:t>Soustava 9 velkých přehrad na Vltavě.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030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30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Vodní plochy umělé - rybníky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13" y="573656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4166" y="4972053"/>
            <a:ext cx="23317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Českobudějovická </a:t>
            </a:r>
            <a:br>
              <a:rPr lang="cs-CZ" sz="2000" dirty="0" smtClean="0"/>
            </a:br>
            <a:r>
              <a:rPr lang="cs-CZ" sz="2000" dirty="0" smtClean="0"/>
              <a:t>pánev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55528" y="1505248"/>
            <a:ext cx="13147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Chov ryb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4106" y="2495490"/>
            <a:ext cx="12827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Rekreace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70956" y="1528749"/>
            <a:ext cx="158248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 err="1" smtClean="0"/>
              <a:t>Horusovický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(Lužnice)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10440" y="2895600"/>
            <a:ext cx="1143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Bezdrev</a:t>
            </a:r>
            <a:br>
              <a:rPr lang="cs-CZ" sz="2000" dirty="0" smtClean="0"/>
            </a:br>
            <a:r>
              <a:rPr lang="cs-CZ" sz="2000" dirty="0" smtClean="0"/>
              <a:t>(Vltava)</a:t>
            </a:r>
            <a:endParaRPr lang="cs-CZ" sz="20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403350"/>
            <a:ext cx="5718175" cy="405447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57200" y="3886200"/>
            <a:ext cx="139653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Třeboňská</a:t>
            </a:r>
          </a:p>
          <a:p>
            <a:pPr algn="ctr"/>
            <a:r>
              <a:rPr lang="cs-CZ" sz="2000" dirty="0" smtClean="0"/>
              <a:t>pánev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907637" y="4664276"/>
            <a:ext cx="170912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000" dirty="0" smtClean="0"/>
              <a:t>Rožmberk</a:t>
            </a:r>
          </a:p>
          <a:p>
            <a:pPr algn="ctr"/>
            <a:r>
              <a:rPr lang="cs-CZ" sz="2000" dirty="0" smtClean="0"/>
              <a:t>(Lužnice)</a:t>
            </a:r>
          </a:p>
          <a:p>
            <a:pPr algn="ctr"/>
            <a:r>
              <a:rPr lang="cs-CZ" sz="2000" dirty="0" smtClean="0"/>
              <a:t>největší v ČR</a:t>
            </a:r>
            <a:endParaRPr lang="cs-CZ" sz="2000" dirty="0"/>
          </a:p>
        </p:txBody>
      </p:sp>
      <p:cxnSp>
        <p:nvCxnSpPr>
          <p:cNvPr id="16" name="Přímá spojnice se šipkou 15"/>
          <p:cNvCxnSpPr/>
          <p:nvPr/>
        </p:nvCxnSpPr>
        <p:spPr>
          <a:xfrm flipH="1" flipV="1">
            <a:off x="6448200" y="4972053"/>
            <a:ext cx="381027" cy="2666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0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30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Vodní plochy přírodní - jezera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Documents and Settings\Miluse\Plocha\obr_projekt_slusovice\102\plešné_jez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42365"/>
            <a:ext cx="523240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extovéPole 1"/>
          <p:cNvSpPr txBox="1"/>
          <p:nvPr/>
        </p:nvSpPr>
        <p:spPr>
          <a:xfrm>
            <a:off x="6687796" y="1188422"/>
            <a:ext cx="1596912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 smtClean="0"/>
              <a:t>Ledovcová </a:t>
            </a:r>
          </a:p>
          <a:p>
            <a:pPr>
              <a:spcAft>
                <a:spcPts val="0"/>
              </a:spcAft>
            </a:pPr>
            <a:r>
              <a:rPr lang="cs-CZ" sz="2000" dirty="0" smtClean="0"/>
              <a:t>na Šumavě</a:t>
            </a:r>
          </a:p>
          <a:p>
            <a:pPr indent="-18000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Černé</a:t>
            </a:r>
          </a:p>
          <a:p>
            <a:pPr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Čertovo</a:t>
            </a:r>
          </a:p>
          <a:p>
            <a:pPr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Plešné</a:t>
            </a:r>
          </a:p>
          <a:p>
            <a:pPr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Laka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525243" y="1188422"/>
            <a:ext cx="4010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2900"/>
            <a:r>
              <a:rPr lang="cs-CZ" sz="2000" dirty="0" smtClean="0"/>
              <a:t>Výskyt v ČR minimální. </a:t>
            </a:r>
          </a:p>
          <a:p>
            <a:pPr marL="162900"/>
            <a:r>
              <a:rPr lang="cs-CZ" sz="2000" dirty="0" smtClean="0"/>
              <a:t>Malé rozlohou, různého původu.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87796" y="3204358"/>
            <a:ext cx="1449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2000" b="1" dirty="0" smtClean="0"/>
              <a:t>Krasová</a:t>
            </a:r>
          </a:p>
          <a:p>
            <a:pPr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Macocha</a:t>
            </a:r>
          </a:p>
          <a:p>
            <a:pPr indent="-180000">
              <a:spcAft>
                <a:spcPts val="0"/>
              </a:spcAft>
              <a:buFont typeface="Arial" pitchFamily="34" charset="0"/>
              <a:buChar char="▪"/>
            </a:pPr>
            <a:r>
              <a:rPr lang="cs-CZ" sz="2000" dirty="0" smtClean="0"/>
              <a:t>Hranická </a:t>
            </a:r>
            <a:br>
              <a:rPr lang="cs-CZ" sz="2000" dirty="0" smtClean="0"/>
            </a:br>
            <a:r>
              <a:rPr lang="cs-CZ" sz="2000" dirty="0" smtClean="0"/>
              <a:t>   propast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687796" y="4646775"/>
            <a:ext cx="2075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Rašelinná</a:t>
            </a:r>
          </a:p>
          <a:p>
            <a:pPr indent="-180000">
              <a:buFont typeface="Arial" pitchFamily="34" charset="0"/>
              <a:buChar char="▪"/>
            </a:pPr>
            <a:r>
              <a:rPr lang="cs-CZ" sz="2000" dirty="0" smtClean="0"/>
              <a:t>Jizerské hory</a:t>
            </a:r>
          </a:p>
          <a:p>
            <a:pPr indent="-180000">
              <a:buFont typeface="Arial" pitchFamily="34" charset="0"/>
              <a:buChar char="▪"/>
            </a:pPr>
            <a:r>
              <a:rPr lang="cs-CZ" sz="2000" dirty="0" smtClean="0"/>
              <a:t>Hrubý Jeseník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78095" y="529310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Plešné jezero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578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Jezera vyhledej v atlase.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5880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  <p:bldP spid="9" grpId="0" build="p"/>
      <p:bldP spid="10" grpId="0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30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otázky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82363" y="1557754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 smtClean="0">
                <a:solidFill>
                  <a:srgbClr val="FF0000"/>
                </a:solidFill>
              </a:rPr>
              <a:t>Severní, Baltské a Černé moře.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09600" y="1188422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1) Na která úmoří se rozděluje území České republiky?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09213" y="1927162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dirty="0" smtClean="0"/>
              <a:t>2) Jak se nazývá nejmohutnější česká řeka?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9213" y="229649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3) Rožmberk je největší …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51404" y="192708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Labe.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81408" y="229641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rybník ČR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9213" y="2665750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4) Nejvíce přehradních nádrží je na řece …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451404" y="266575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Vltavě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9212" y="3035082"/>
            <a:ext cx="735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5) Poznáš podle fotografií, kde se vyskytují prameny minerálních vod?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3157" y="3404414"/>
            <a:ext cx="1687500" cy="22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Documents and Settings\Miluse\Plocha\obr_projekt_slusovice\102\luhacovic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/>
          <a:stretch/>
        </p:blipFill>
        <p:spPr bwMode="auto">
          <a:xfrm>
            <a:off x="5562600" y="3404414"/>
            <a:ext cx="3099274" cy="225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04414"/>
            <a:ext cx="2889089" cy="2248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137743" y="5562600"/>
            <a:ext cx="1331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Karlovy Vary</a:t>
            </a:r>
            <a:endParaRPr lang="cs-CZ" sz="16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542615" y="5568297"/>
            <a:ext cx="184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Františkovy Lázně</a:t>
            </a:r>
            <a:endParaRPr lang="cs-CZ" sz="16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475784" y="5572615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Luhačovice</a:t>
            </a:r>
            <a:endParaRPr lang="cs-CZ" sz="1600" dirty="0"/>
          </a:p>
        </p:txBody>
      </p:sp>
      <p:pic>
        <p:nvPicPr>
          <p:cNvPr id="1026" name="Picture 2" descr="C:\Documents and Settings\Miluse\Plocha\obr_projekt_slusovice\102\MM90004109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39" y="5895975"/>
            <a:ext cx="10001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4" grpId="0"/>
      <p:bldP spid="5" grpId="0"/>
      <p:bldP spid="12" grpId="0"/>
      <p:bldP spid="13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8" y="990600"/>
            <a:ext cx="8099425" cy="4887913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Soubor:Labe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udoli.jpg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28.8.2005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Soubor:Labe_udoli.jpg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Soubor:Koenigstein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Saxony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pic01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2007 04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8.5.2007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Soubor:Koenigstein_Saxony_pic01_2007_04_22.jpg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File:Mělník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0788.jpg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28.9.2011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File:M%C4%9Bln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%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C3%ADk_0788.jpg?uselang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File:Charles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bridge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castle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3907.jpg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6.6.2007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File:Charles_bridge_from_castle_3907.jpg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File:Dyje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u Ladné (2).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7.8.2009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Dyje_u_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Ladn%C3%A9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282%29.jpg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File:Rožmberk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od výpusti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Adolfka.JPG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10.7.2011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File:Ro%C5%BEmberk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od_v%C3%BDpusti_Adolfka.JPG?uselang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File:Karlovy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Vary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colonnade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1..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31.7.2011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Karlovy_Vary_colonnade_1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..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jpg?uselang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Soubor:Franzl.JPG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26.10.2007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Soubor:Franzl.JPG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File:Vodní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nádrž Orlík a Orlík (zámek) (2.).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18.6.2012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File:Vodn%C3%AD_n%C3%A1dr%C5%BE_Orl%C3%ADk_a_Orl%C3%ADk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_%28z%C3%A1mek%29_%282.%29.jpg?uselang=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File:Mapa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vrstvy3.jpg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[x].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24.1.2010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File:Mapa_vrstvy3.jpg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Tx/>
              <a:buNone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495300" y="990600"/>
            <a:ext cx="8153400" cy="4876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Relief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Map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Czech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Republic.png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, 2010, 28.8.2010 [cit. 2013-01-09]. 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/wiki/Soubor: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Relief_Map_of_Czech_Republic.png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Soubor:EU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location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CZE.png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17.5.2007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Soubor:EU_location_CZE.png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File:Lipno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nad Vltavou 1.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Přejít na: navigace, hledání.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22.7.2012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wiki/File:Lipno_nad_Vltavou_1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jpg.jpg?uselang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Soubor:DalesicePowerStation.jpg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8.9.2007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Soubor:DalesicePowerStation.jpg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File:Vodní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nádrž Švihov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550.jpg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11.7.2011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File:Vodn%C3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%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AD_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n%C3%A1dr%C5%BE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C5%A0vihov_550.jpg?uselang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File:Vranov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nad Dyjí, most přes Švýcarskou zátoku (02).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10.11.2011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wiki/File:Vranov_nad_Dyj%C3%AD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,_most_p%C5%99es_%C5%A0v%C3%BDcarskou_z%C3%A1toku_%2802%29.jpg?uselang=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Soubor:Smrk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a rameno Šance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1.jpg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1.10.2007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/wiki/Soubor: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Smrk_a_rameno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C5%A0ance_1.jpg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www.office.microsoft.com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File:Luhacovice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kolonada.JPG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15.4.2008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File:Luhacovice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kolonada.JPG?uselang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endParaRPr lang="cs-CZ" sz="11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ClrTx/>
            </a:pPr>
            <a:r>
              <a:rPr lang="cs-CZ" sz="1100" dirty="0" err="1">
                <a:latin typeface="Arial" pitchFamily="34" charset="0"/>
                <a:cs typeface="Arial" pitchFamily="34" charset="0"/>
              </a:rPr>
              <a:t>Soubor:Plešné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jezero.jpg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1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, 26.9.2007 [cit. 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2013-01-09]. 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Dostupné z: http://</a:t>
            </a:r>
            <a:r>
              <a:rPr lang="cs-CZ" sz="11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1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100" dirty="0" smtClean="0">
                <a:latin typeface="Arial" pitchFamily="34" charset="0"/>
                <a:cs typeface="Arial" pitchFamily="34" charset="0"/>
              </a:rPr>
            </a:br>
            <a:r>
              <a:rPr lang="cs-CZ" sz="1100" dirty="0" err="1" smtClean="0">
                <a:latin typeface="Arial" pitchFamily="34" charset="0"/>
                <a:cs typeface="Arial" pitchFamily="34" charset="0"/>
              </a:rPr>
              <a:t>Ple%C5%A1n%C3%A9_jezero.jpg</a:t>
            </a:r>
            <a:r>
              <a:rPr lang="cs-CZ" sz="11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3756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vodstvem </a:t>
            </a:r>
            <a:r>
              <a:rPr lang="cs-CZ" dirty="0"/>
              <a:t>České </a:t>
            </a:r>
            <a:r>
              <a:rPr lang="cs-CZ" dirty="0" smtClean="0"/>
              <a:t>	republiky.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Vliv polohy České republiky na vodstvo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1" y="567874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6339961" y="1334869"/>
            <a:ext cx="218803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000" b="1" dirty="0" smtClean="0"/>
              <a:t>Hlavní zdroj vody: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 smtClean="0"/>
              <a:t>dešťové </a:t>
            </a:r>
            <a:br>
              <a:rPr lang="cs-CZ" sz="2000" dirty="0" smtClean="0"/>
            </a:br>
            <a:r>
              <a:rPr lang="cs-CZ" sz="2000" dirty="0" smtClean="0"/>
              <a:t>a sněhové srážky</a:t>
            </a:r>
            <a:endParaRPr lang="cs-CZ" sz="2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339961" y="3124200"/>
            <a:ext cx="21880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000" dirty="0"/>
              <a:t>Českem </a:t>
            </a:r>
            <a:r>
              <a:rPr lang="cs-CZ" sz="2000" dirty="0" smtClean="0"/>
              <a:t>procházejí tři </a:t>
            </a:r>
            <a:r>
              <a:rPr lang="cs-CZ" sz="2000" b="1" dirty="0" smtClean="0"/>
              <a:t>hlavní evropská</a:t>
            </a:r>
            <a:r>
              <a:rPr lang="cs-CZ" sz="2000" dirty="0" smtClean="0"/>
              <a:t> </a:t>
            </a:r>
            <a:r>
              <a:rPr lang="cs-CZ" sz="2000" b="1" dirty="0" smtClean="0"/>
              <a:t>rozvodí </a:t>
            </a:r>
            <a:r>
              <a:rPr lang="cs-CZ" sz="2000" dirty="0" smtClean="0"/>
              <a:t>oddělující úmoří Severního, Baltského </a:t>
            </a:r>
            <a:br>
              <a:rPr lang="cs-CZ" sz="2000" dirty="0" smtClean="0"/>
            </a:br>
            <a:r>
              <a:rPr lang="cs-CZ" sz="2000" dirty="0" smtClean="0"/>
              <a:t>a Černého moře.</a:t>
            </a:r>
            <a:endParaRPr lang="cs-CZ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6" y="1116064"/>
            <a:ext cx="3157537" cy="4562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09600" y="1334869"/>
            <a:ext cx="2167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Poloha ČR</a:t>
            </a:r>
          </a:p>
          <a:p>
            <a:r>
              <a:rPr lang="cs-CZ" sz="2000" dirty="0" smtClean="0"/>
              <a:t>uprostřed </a:t>
            </a:r>
            <a:r>
              <a:rPr lang="cs-CZ" sz="2000" dirty="0"/>
              <a:t>Evropy není pro hospodaření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 </a:t>
            </a:r>
            <a:r>
              <a:rPr lang="cs-CZ" sz="2000" dirty="0"/>
              <a:t>vodou </a:t>
            </a:r>
            <a:r>
              <a:rPr lang="cs-CZ" sz="2000" dirty="0" smtClean="0"/>
              <a:t>příznivá.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9600" y="3240947"/>
            <a:ext cx="19060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000" dirty="0" smtClean="0"/>
              <a:t>Většina toků </a:t>
            </a:r>
            <a:br>
              <a:rPr lang="cs-CZ" sz="2000" dirty="0" smtClean="0"/>
            </a:br>
            <a:r>
              <a:rPr lang="cs-CZ" sz="2000" dirty="0" smtClean="0"/>
              <a:t>u </a:t>
            </a:r>
            <a:r>
              <a:rPr lang="cs-CZ" sz="2000" dirty="0"/>
              <a:t>nás pramení </a:t>
            </a:r>
            <a:br>
              <a:rPr lang="cs-CZ" sz="2000" dirty="0"/>
            </a:br>
            <a:r>
              <a:rPr lang="cs-CZ" sz="2000" dirty="0"/>
              <a:t>a odtéká z ČR do různých </a:t>
            </a:r>
            <a:r>
              <a:rPr lang="cs-CZ" sz="2000" dirty="0" smtClean="0"/>
              <a:t>moří.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Vodní toky a úmoří</a:t>
            </a:r>
          </a:p>
        </p:txBody>
      </p:sp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7010400" y="1622693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cs-CZ" sz="2000" dirty="0"/>
          </a:p>
        </p:txBody>
      </p:sp>
      <p:sp>
        <p:nvSpPr>
          <p:cNvPr id="10244" name="TextovéPole 5"/>
          <p:cNvSpPr txBox="1">
            <a:spLocks noChangeArrowheads="1"/>
          </p:cNvSpPr>
          <p:nvPr/>
        </p:nvSpPr>
        <p:spPr bwMode="auto">
          <a:xfrm>
            <a:off x="685800" y="1156972"/>
            <a:ext cx="41926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60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>
              <a:spcBef>
                <a:spcPts val="600"/>
              </a:spcBef>
            </a:pPr>
            <a:r>
              <a:rPr lang="cs-CZ" sz="2200" dirty="0" smtClean="0"/>
              <a:t>Na území ČR zasahují 3 úmoří.</a:t>
            </a:r>
            <a:endParaRPr lang="cs-CZ" sz="2200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2" y="1586621"/>
            <a:ext cx="6019800" cy="36572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934200" y="1912424"/>
            <a:ext cx="17526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/>
              <a:t>Úmoří </a:t>
            </a:r>
          </a:p>
          <a:p>
            <a:r>
              <a:rPr lang="cs-CZ" sz="2200" dirty="0" smtClean="0"/>
              <a:t>je pevnina,</a:t>
            </a:r>
          </a:p>
          <a:p>
            <a:r>
              <a:rPr lang="cs-CZ" sz="2200" dirty="0" smtClean="0"/>
              <a:t>z níž všechna povrchová voda</a:t>
            </a:r>
          </a:p>
          <a:p>
            <a:r>
              <a:rPr lang="cs-CZ" sz="2200" dirty="0" smtClean="0"/>
              <a:t>odteče do jednoho moře.</a:t>
            </a:r>
            <a:endParaRPr lang="cs-CZ" sz="2200" dirty="0"/>
          </a:p>
        </p:txBody>
      </p:sp>
      <p:sp>
        <p:nvSpPr>
          <p:cNvPr id="5" name="Volný tvar 4"/>
          <p:cNvSpPr/>
          <p:nvPr/>
        </p:nvSpPr>
        <p:spPr>
          <a:xfrm>
            <a:off x="978446" y="1912424"/>
            <a:ext cx="3811424" cy="3008120"/>
          </a:xfrm>
          <a:custGeom>
            <a:avLst/>
            <a:gdLst>
              <a:gd name="connsiteX0" fmla="*/ 3794332 w 3811424"/>
              <a:gd name="connsiteY0" fmla="*/ 1051133 h 3008120"/>
              <a:gd name="connsiteX1" fmla="*/ 3768695 w 3811424"/>
              <a:gd name="connsiteY1" fmla="*/ 1128045 h 3008120"/>
              <a:gd name="connsiteX2" fmla="*/ 3760149 w 3811424"/>
              <a:gd name="connsiteY2" fmla="*/ 1264778 h 3008120"/>
              <a:gd name="connsiteX3" fmla="*/ 3708874 w 3811424"/>
              <a:gd name="connsiteY3" fmla="*/ 1281869 h 3008120"/>
              <a:gd name="connsiteX4" fmla="*/ 3717420 w 3811424"/>
              <a:gd name="connsiteY4" fmla="*/ 1410056 h 3008120"/>
              <a:gd name="connsiteX5" fmla="*/ 3743058 w 3811424"/>
              <a:gd name="connsiteY5" fmla="*/ 1435693 h 3008120"/>
              <a:gd name="connsiteX6" fmla="*/ 3751603 w 3811424"/>
              <a:gd name="connsiteY6" fmla="*/ 1461331 h 3008120"/>
              <a:gd name="connsiteX7" fmla="*/ 3760149 w 3811424"/>
              <a:gd name="connsiteY7" fmla="*/ 1572426 h 3008120"/>
              <a:gd name="connsiteX8" fmla="*/ 3768695 w 3811424"/>
              <a:gd name="connsiteY8" fmla="*/ 1598063 h 3008120"/>
              <a:gd name="connsiteX9" fmla="*/ 3777241 w 3811424"/>
              <a:gd name="connsiteY9" fmla="*/ 1649338 h 3008120"/>
              <a:gd name="connsiteX10" fmla="*/ 3811424 w 3811424"/>
              <a:gd name="connsiteY10" fmla="*/ 1657884 h 3008120"/>
              <a:gd name="connsiteX11" fmla="*/ 3785786 w 3811424"/>
              <a:gd name="connsiteY11" fmla="*/ 1768979 h 3008120"/>
              <a:gd name="connsiteX12" fmla="*/ 3751603 w 3811424"/>
              <a:gd name="connsiteY12" fmla="*/ 1777525 h 3008120"/>
              <a:gd name="connsiteX13" fmla="*/ 3717420 w 3811424"/>
              <a:gd name="connsiteY13" fmla="*/ 1768979 h 3008120"/>
              <a:gd name="connsiteX14" fmla="*/ 3691783 w 3811424"/>
              <a:gd name="connsiteY14" fmla="*/ 1743342 h 3008120"/>
              <a:gd name="connsiteX15" fmla="*/ 3666145 w 3811424"/>
              <a:gd name="connsiteY15" fmla="*/ 1726250 h 3008120"/>
              <a:gd name="connsiteX16" fmla="*/ 3606325 w 3811424"/>
              <a:gd name="connsiteY16" fmla="*/ 1734796 h 3008120"/>
              <a:gd name="connsiteX17" fmla="*/ 3555050 w 3811424"/>
              <a:gd name="connsiteY17" fmla="*/ 1768979 h 3008120"/>
              <a:gd name="connsiteX18" fmla="*/ 3495229 w 3811424"/>
              <a:gd name="connsiteY18" fmla="*/ 1777525 h 3008120"/>
              <a:gd name="connsiteX19" fmla="*/ 3469592 w 3811424"/>
              <a:gd name="connsiteY19" fmla="*/ 1803163 h 3008120"/>
              <a:gd name="connsiteX20" fmla="*/ 3443955 w 3811424"/>
              <a:gd name="connsiteY20" fmla="*/ 1811708 h 3008120"/>
              <a:gd name="connsiteX21" fmla="*/ 3435409 w 3811424"/>
              <a:gd name="connsiteY21" fmla="*/ 1999716 h 3008120"/>
              <a:gd name="connsiteX22" fmla="*/ 3426863 w 3811424"/>
              <a:gd name="connsiteY22" fmla="*/ 2085174 h 3008120"/>
              <a:gd name="connsiteX23" fmla="*/ 3392680 w 3811424"/>
              <a:gd name="connsiteY23" fmla="*/ 2093720 h 3008120"/>
              <a:gd name="connsiteX24" fmla="*/ 3358497 w 3811424"/>
              <a:gd name="connsiteY24" fmla="*/ 2170632 h 3008120"/>
              <a:gd name="connsiteX25" fmla="*/ 3332859 w 3811424"/>
              <a:gd name="connsiteY25" fmla="*/ 2187723 h 3008120"/>
              <a:gd name="connsiteX26" fmla="*/ 3247401 w 3811424"/>
              <a:gd name="connsiteY26" fmla="*/ 2375731 h 3008120"/>
              <a:gd name="connsiteX27" fmla="*/ 3238856 w 3811424"/>
              <a:gd name="connsiteY27" fmla="*/ 2401368 h 3008120"/>
              <a:gd name="connsiteX28" fmla="*/ 3213218 w 3811424"/>
              <a:gd name="connsiteY28" fmla="*/ 2418460 h 3008120"/>
              <a:gd name="connsiteX29" fmla="*/ 3187581 w 3811424"/>
              <a:gd name="connsiteY29" fmla="*/ 2409914 h 3008120"/>
              <a:gd name="connsiteX30" fmla="*/ 3161943 w 3811424"/>
              <a:gd name="connsiteY30" fmla="*/ 2427006 h 3008120"/>
              <a:gd name="connsiteX31" fmla="*/ 3136306 w 3811424"/>
              <a:gd name="connsiteY31" fmla="*/ 2435551 h 3008120"/>
              <a:gd name="connsiteX32" fmla="*/ 3110669 w 3811424"/>
              <a:gd name="connsiteY32" fmla="*/ 2427006 h 3008120"/>
              <a:gd name="connsiteX33" fmla="*/ 3085031 w 3811424"/>
              <a:gd name="connsiteY33" fmla="*/ 2435551 h 3008120"/>
              <a:gd name="connsiteX34" fmla="*/ 3025211 w 3811424"/>
              <a:gd name="connsiteY34" fmla="*/ 2444097 h 3008120"/>
              <a:gd name="connsiteX35" fmla="*/ 3008119 w 3811424"/>
              <a:gd name="connsiteY35" fmla="*/ 2469735 h 3008120"/>
              <a:gd name="connsiteX36" fmla="*/ 2999573 w 3811424"/>
              <a:gd name="connsiteY36" fmla="*/ 2444097 h 3008120"/>
              <a:gd name="connsiteX37" fmla="*/ 2965390 w 3811424"/>
              <a:gd name="connsiteY37" fmla="*/ 2495372 h 3008120"/>
              <a:gd name="connsiteX38" fmla="*/ 2922661 w 3811424"/>
              <a:gd name="connsiteY38" fmla="*/ 2572284 h 3008120"/>
              <a:gd name="connsiteX39" fmla="*/ 2879932 w 3811424"/>
              <a:gd name="connsiteY39" fmla="*/ 2546647 h 3008120"/>
              <a:gd name="connsiteX40" fmla="*/ 2820112 w 3811424"/>
              <a:gd name="connsiteY40" fmla="*/ 2597921 h 3008120"/>
              <a:gd name="connsiteX41" fmla="*/ 2794474 w 3811424"/>
              <a:gd name="connsiteY41" fmla="*/ 2632105 h 3008120"/>
              <a:gd name="connsiteX42" fmla="*/ 2768837 w 3811424"/>
              <a:gd name="connsiteY42" fmla="*/ 2623559 h 3008120"/>
              <a:gd name="connsiteX43" fmla="*/ 2734654 w 3811424"/>
              <a:gd name="connsiteY43" fmla="*/ 2589376 h 3008120"/>
              <a:gd name="connsiteX44" fmla="*/ 2726108 w 3811424"/>
              <a:gd name="connsiteY44" fmla="*/ 2563738 h 3008120"/>
              <a:gd name="connsiteX45" fmla="*/ 2657742 w 3811424"/>
              <a:gd name="connsiteY45" fmla="*/ 2538101 h 3008120"/>
              <a:gd name="connsiteX46" fmla="*/ 2597921 w 3811424"/>
              <a:gd name="connsiteY46" fmla="*/ 2512463 h 3008120"/>
              <a:gd name="connsiteX47" fmla="*/ 2538100 w 3811424"/>
              <a:gd name="connsiteY47" fmla="*/ 2521009 h 3008120"/>
              <a:gd name="connsiteX48" fmla="*/ 2444097 w 3811424"/>
              <a:gd name="connsiteY48" fmla="*/ 2521009 h 3008120"/>
              <a:gd name="connsiteX49" fmla="*/ 2427005 w 3811424"/>
              <a:gd name="connsiteY49" fmla="*/ 2495372 h 3008120"/>
              <a:gd name="connsiteX50" fmla="*/ 2384276 w 3811424"/>
              <a:gd name="connsiteY50" fmla="*/ 2486826 h 3008120"/>
              <a:gd name="connsiteX51" fmla="*/ 2324456 w 3811424"/>
              <a:gd name="connsiteY51" fmla="*/ 2469735 h 3008120"/>
              <a:gd name="connsiteX52" fmla="*/ 2315910 w 3811424"/>
              <a:gd name="connsiteY52" fmla="*/ 2503918 h 3008120"/>
              <a:gd name="connsiteX53" fmla="*/ 2281727 w 3811424"/>
              <a:gd name="connsiteY53" fmla="*/ 2572284 h 3008120"/>
              <a:gd name="connsiteX54" fmla="*/ 2273181 w 3811424"/>
              <a:gd name="connsiteY54" fmla="*/ 2649196 h 3008120"/>
              <a:gd name="connsiteX55" fmla="*/ 2264635 w 3811424"/>
              <a:gd name="connsiteY55" fmla="*/ 2768837 h 3008120"/>
              <a:gd name="connsiteX56" fmla="*/ 2230452 w 3811424"/>
              <a:gd name="connsiteY56" fmla="*/ 2760292 h 3008120"/>
              <a:gd name="connsiteX57" fmla="*/ 2144994 w 3811424"/>
              <a:gd name="connsiteY57" fmla="*/ 2768837 h 3008120"/>
              <a:gd name="connsiteX58" fmla="*/ 2119357 w 3811424"/>
              <a:gd name="connsiteY58" fmla="*/ 2820112 h 3008120"/>
              <a:gd name="connsiteX59" fmla="*/ 2093719 w 3811424"/>
              <a:gd name="connsiteY59" fmla="*/ 2828658 h 3008120"/>
              <a:gd name="connsiteX60" fmla="*/ 2076628 w 3811424"/>
              <a:gd name="connsiteY60" fmla="*/ 2905570 h 3008120"/>
              <a:gd name="connsiteX61" fmla="*/ 2050990 w 3811424"/>
              <a:gd name="connsiteY61" fmla="*/ 2931207 h 3008120"/>
              <a:gd name="connsiteX62" fmla="*/ 2042444 w 3811424"/>
              <a:gd name="connsiteY62" fmla="*/ 2956845 h 3008120"/>
              <a:gd name="connsiteX63" fmla="*/ 1991170 w 3811424"/>
              <a:gd name="connsiteY63" fmla="*/ 2939753 h 3008120"/>
              <a:gd name="connsiteX64" fmla="*/ 1939895 w 3811424"/>
              <a:gd name="connsiteY64" fmla="*/ 2931207 h 3008120"/>
              <a:gd name="connsiteX65" fmla="*/ 1905712 w 3811424"/>
              <a:gd name="connsiteY65" fmla="*/ 2897024 h 3008120"/>
              <a:gd name="connsiteX66" fmla="*/ 1871529 w 3811424"/>
              <a:gd name="connsiteY66" fmla="*/ 2931207 h 3008120"/>
              <a:gd name="connsiteX67" fmla="*/ 1820254 w 3811424"/>
              <a:gd name="connsiteY67" fmla="*/ 2965391 h 3008120"/>
              <a:gd name="connsiteX68" fmla="*/ 1768979 w 3811424"/>
              <a:gd name="connsiteY68" fmla="*/ 3008120 h 3008120"/>
              <a:gd name="connsiteX69" fmla="*/ 1709158 w 3811424"/>
              <a:gd name="connsiteY69" fmla="*/ 2982482 h 3008120"/>
              <a:gd name="connsiteX70" fmla="*/ 1674975 w 3811424"/>
              <a:gd name="connsiteY70" fmla="*/ 2956845 h 3008120"/>
              <a:gd name="connsiteX71" fmla="*/ 1529697 w 3811424"/>
              <a:gd name="connsiteY71" fmla="*/ 2931207 h 3008120"/>
              <a:gd name="connsiteX72" fmla="*/ 1521151 w 3811424"/>
              <a:gd name="connsiteY72" fmla="*/ 2905570 h 3008120"/>
              <a:gd name="connsiteX73" fmla="*/ 1521151 w 3811424"/>
              <a:gd name="connsiteY73" fmla="*/ 2854295 h 3008120"/>
              <a:gd name="connsiteX74" fmla="*/ 1495514 w 3811424"/>
              <a:gd name="connsiteY74" fmla="*/ 2845749 h 3008120"/>
              <a:gd name="connsiteX75" fmla="*/ 1435693 w 3811424"/>
              <a:gd name="connsiteY75" fmla="*/ 2777383 h 3008120"/>
              <a:gd name="connsiteX76" fmla="*/ 1418601 w 3811424"/>
              <a:gd name="connsiteY76" fmla="*/ 2751746 h 3008120"/>
              <a:gd name="connsiteX77" fmla="*/ 1367327 w 3811424"/>
              <a:gd name="connsiteY77" fmla="*/ 2743200 h 3008120"/>
              <a:gd name="connsiteX78" fmla="*/ 1350235 w 3811424"/>
              <a:gd name="connsiteY78" fmla="*/ 2700471 h 3008120"/>
              <a:gd name="connsiteX79" fmla="*/ 1264777 w 3811424"/>
              <a:gd name="connsiteY79" fmla="*/ 2623559 h 3008120"/>
              <a:gd name="connsiteX80" fmla="*/ 1239140 w 3811424"/>
              <a:gd name="connsiteY80" fmla="*/ 2615013 h 3008120"/>
              <a:gd name="connsiteX81" fmla="*/ 1213502 w 3811424"/>
              <a:gd name="connsiteY81" fmla="*/ 2597921 h 3008120"/>
              <a:gd name="connsiteX82" fmla="*/ 1204957 w 3811424"/>
              <a:gd name="connsiteY82" fmla="*/ 2572284 h 3008120"/>
              <a:gd name="connsiteX83" fmla="*/ 1179319 w 3811424"/>
              <a:gd name="connsiteY83" fmla="*/ 2555192 h 3008120"/>
              <a:gd name="connsiteX84" fmla="*/ 1110953 w 3811424"/>
              <a:gd name="connsiteY84" fmla="*/ 2529555 h 3008120"/>
              <a:gd name="connsiteX85" fmla="*/ 1051132 w 3811424"/>
              <a:gd name="connsiteY85" fmla="*/ 2486826 h 3008120"/>
              <a:gd name="connsiteX86" fmla="*/ 1025495 w 3811424"/>
              <a:gd name="connsiteY86" fmla="*/ 2452643 h 3008120"/>
              <a:gd name="connsiteX87" fmla="*/ 991312 w 3811424"/>
              <a:gd name="connsiteY87" fmla="*/ 2401368 h 3008120"/>
              <a:gd name="connsiteX88" fmla="*/ 957129 w 3811424"/>
              <a:gd name="connsiteY88" fmla="*/ 2375731 h 3008120"/>
              <a:gd name="connsiteX89" fmla="*/ 940037 w 3811424"/>
              <a:gd name="connsiteY89" fmla="*/ 2341548 h 3008120"/>
              <a:gd name="connsiteX90" fmla="*/ 863125 w 3811424"/>
              <a:gd name="connsiteY90" fmla="*/ 2315910 h 3008120"/>
              <a:gd name="connsiteX91" fmla="*/ 837487 w 3811424"/>
              <a:gd name="connsiteY91" fmla="*/ 2264635 h 3008120"/>
              <a:gd name="connsiteX92" fmla="*/ 769121 w 3811424"/>
              <a:gd name="connsiteY92" fmla="*/ 2204815 h 3008120"/>
              <a:gd name="connsiteX93" fmla="*/ 734938 w 3811424"/>
              <a:gd name="connsiteY93" fmla="*/ 2153540 h 3008120"/>
              <a:gd name="connsiteX94" fmla="*/ 709300 w 3811424"/>
              <a:gd name="connsiteY94" fmla="*/ 2136449 h 3008120"/>
              <a:gd name="connsiteX95" fmla="*/ 683663 w 3811424"/>
              <a:gd name="connsiteY95" fmla="*/ 2110811 h 3008120"/>
              <a:gd name="connsiteX96" fmla="*/ 606751 w 3811424"/>
              <a:gd name="connsiteY96" fmla="*/ 2059536 h 3008120"/>
              <a:gd name="connsiteX97" fmla="*/ 521293 w 3811424"/>
              <a:gd name="connsiteY97" fmla="*/ 1982624 h 3008120"/>
              <a:gd name="connsiteX98" fmla="*/ 495656 w 3811424"/>
              <a:gd name="connsiteY98" fmla="*/ 1991170 h 3008120"/>
              <a:gd name="connsiteX99" fmla="*/ 470018 w 3811424"/>
              <a:gd name="connsiteY99" fmla="*/ 1956987 h 3008120"/>
              <a:gd name="connsiteX100" fmla="*/ 435835 w 3811424"/>
              <a:gd name="connsiteY100" fmla="*/ 1922804 h 3008120"/>
              <a:gd name="connsiteX101" fmla="*/ 401652 w 3811424"/>
              <a:gd name="connsiteY101" fmla="*/ 1888621 h 3008120"/>
              <a:gd name="connsiteX102" fmla="*/ 358923 w 3811424"/>
              <a:gd name="connsiteY102" fmla="*/ 1837346 h 3008120"/>
              <a:gd name="connsiteX103" fmla="*/ 350377 w 3811424"/>
              <a:gd name="connsiteY103" fmla="*/ 1811708 h 3008120"/>
              <a:gd name="connsiteX104" fmla="*/ 350377 w 3811424"/>
              <a:gd name="connsiteY104" fmla="*/ 1743342 h 3008120"/>
              <a:gd name="connsiteX105" fmla="*/ 324740 w 3811424"/>
              <a:gd name="connsiteY105" fmla="*/ 1726250 h 3008120"/>
              <a:gd name="connsiteX106" fmla="*/ 264919 w 3811424"/>
              <a:gd name="connsiteY106" fmla="*/ 1666430 h 3008120"/>
              <a:gd name="connsiteX107" fmla="*/ 222190 w 3811424"/>
              <a:gd name="connsiteY107" fmla="*/ 1623701 h 3008120"/>
              <a:gd name="connsiteX108" fmla="*/ 188007 w 3811424"/>
              <a:gd name="connsiteY108" fmla="*/ 1580972 h 3008120"/>
              <a:gd name="connsiteX109" fmla="*/ 196553 w 3811424"/>
              <a:gd name="connsiteY109" fmla="*/ 1555335 h 3008120"/>
              <a:gd name="connsiteX110" fmla="*/ 247828 w 3811424"/>
              <a:gd name="connsiteY110" fmla="*/ 1521151 h 3008120"/>
              <a:gd name="connsiteX111" fmla="*/ 256373 w 3811424"/>
              <a:gd name="connsiteY111" fmla="*/ 1486968 h 3008120"/>
              <a:gd name="connsiteX112" fmla="*/ 290557 w 3811424"/>
              <a:gd name="connsiteY112" fmla="*/ 1452785 h 3008120"/>
              <a:gd name="connsiteX113" fmla="*/ 264919 w 3811424"/>
              <a:gd name="connsiteY113" fmla="*/ 1358781 h 3008120"/>
              <a:gd name="connsiteX114" fmla="*/ 222190 w 3811424"/>
              <a:gd name="connsiteY114" fmla="*/ 1256232 h 3008120"/>
              <a:gd name="connsiteX115" fmla="*/ 170915 w 3811424"/>
              <a:gd name="connsiteY115" fmla="*/ 1239140 h 3008120"/>
              <a:gd name="connsiteX116" fmla="*/ 136732 w 3811424"/>
              <a:gd name="connsiteY116" fmla="*/ 1204957 h 3008120"/>
              <a:gd name="connsiteX117" fmla="*/ 85458 w 3811424"/>
              <a:gd name="connsiteY117" fmla="*/ 1170774 h 3008120"/>
              <a:gd name="connsiteX118" fmla="*/ 59820 w 3811424"/>
              <a:gd name="connsiteY118" fmla="*/ 1093862 h 3008120"/>
              <a:gd name="connsiteX119" fmla="*/ 51274 w 3811424"/>
              <a:gd name="connsiteY119" fmla="*/ 1034041 h 3008120"/>
              <a:gd name="connsiteX120" fmla="*/ 0 w 3811424"/>
              <a:gd name="connsiteY120" fmla="*/ 999858 h 3008120"/>
              <a:gd name="connsiteX121" fmla="*/ 8545 w 3811424"/>
              <a:gd name="connsiteY121" fmla="*/ 905854 h 3008120"/>
              <a:gd name="connsiteX122" fmla="*/ 25637 w 3811424"/>
              <a:gd name="connsiteY122" fmla="*/ 931492 h 3008120"/>
              <a:gd name="connsiteX123" fmla="*/ 34183 w 3811424"/>
              <a:gd name="connsiteY123" fmla="*/ 982766 h 3008120"/>
              <a:gd name="connsiteX124" fmla="*/ 59820 w 3811424"/>
              <a:gd name="connsiteY124" fmla="*/ 991312 h 3008120"/>
              <a:gd name="connsiteX125" fmla="*/ 102549 w 3811424"/>
              <a:gd name="connsiteY125" fmla="*/ 1025495 h 3008120"/>
              <a:gd name="connsiteX126" fmla="*/ 111095 w 3811424"/>
              <a:gd name="connsiteY126" fmla="*/ 1059678 h 3008120"/>
              <a:gd name="connsiteX127" fmla="*/ 136732 w 3811424"/>
              <a:gd name="connsiteY127" fmla="*/ 1076770 h 3008120"/>
              <a:gd name="connsiteX128" fmla="*/ 153824 w 3811424"/>
              <a:gd name="connsiteY128" fmla="*/ 1051133 h 3008120"/>
              <a:gd name="connsiteX129" fmla="*/ 179461 w 3811424"/>
              <a:gd name="connsiteY129" fmla="*/ 965675 h 3008120"/>
              <a:gd name="connsiteX130" fmla="*/ 205099 w 3811424"/>
              <a:gd name="connsiteY130" fmla="*/ 957129 h 3008120"/>
              <a:gd name="connsiteX131" fmla="*/ 213644 w 3811424"/>
              <a:gd name="connsiteY131" fmla="*/ 863125 h 3008120"/>
              <a:gd name="connsiteX132" fmla="*/ 273465 w 3811424"/>
              <a:gd name="connsiteY132" fmla="*/ 828942 h 3008120"/>
              <a:gd name="connsiteX133" fmla="*/ 444381 w 3811424"/>
              <a:gd name="connsiteY133" fmla="*/ 803305 h 3008120"/>
              <a:gd name="connsiteX134" fmla="*/ 487110 w 3811424"/>
              <a:gd name="connsiteY134" fmla="*/ 794759 h 3008120"/>
              <a:gd name="connsiteX135" fmla="*/ 521293 w 3811424"/>
              <a:gd name="connsiteY135" fmla="*/ 786213 h 3008120"/>
              <a:gd name="connsiteX136" fmla="*/ 512747 w 3811424"/>
              <a:gd name="connsiteY136" fmla="*/ 760576 h 3008120"/>
              <a:gd name="connsiteX137" fmla="*/ 495656 w 3811424"/>
              <a:gd name="connsiteY137" fmla="*/ 760576 h 3008120"/>
              <a:gd name="connsiteX138" fmla="*/ 521293 w 3811424"/>
              <a:gd name="connsiteY138" fmla="*/ 743484 h 3008120"/>
              <a:gd name="connsiteX139" fmla="*/ 606751 w 3811424"/>
              <a:gd name="connsiteY139" fmla="*/ 752030 h 3008120"/>
              <a:gd name="connsiteX140" fmla="*/ 675117 w 3811424"/>
              <a:gd name="connsiteY140" fmla="*/ 760576 h 3008120"/>
              <a:gd name="connsiteX141" fmla="*/ 683663 w 3811424"/>
              <a:gd name="connsiteY141" fmla="*/ 734938 h 3008120"/>
              <a:gd name="connsiteX142" fmla="*/ 700755 w 3811424"/>
              <a:gd name="connsiteY142" fmla="*/ 700755 h 3008120"/>
              <a:gd name="connsiteX143" fmla="*/ 717846 w 3811424"/>
              <a:gd name="connsiteY143" fmla="*/ 666572 h 3008120"/>
              <a:gd name="connsiteX144" fmla="*/ 863125 w 3811424"/>
              <a:gd name="connsiteY144" fmla="*/ 632389 h 3008120"/>
              <a:gd name="connsiteX145" fmla="*/ 888762 w 3811424"/>
              <a:gd name="connsiteY145" fmla="*/ 606751 h 3008120"/>
              <a:gd name="connsiteX146" fmla="*/ 905854 w 3811424"/>
              <a:gd name="connsiteY146" fmla="*/ 581114 h 3008120"/>
              <a:gd name="connsiteX147" fmla="*/ 965674 w 3811424"/>
              <a:gd name="connsiteY147" fmla="*/ 564022 h 3008120"/>
              <a:gd name="connsiteX148" fmla="*/ 982766 w 3811424"/>
              <a:gd name="connsiteY148" fmla="*/ 521293 h 3008120"/>
              <a:gd name="connsiteX149" fmla="*/ 1051132 w 3811424"/>
              <a:gd name="connsiteY149" fmla="*/ 504202 h 3008120"/>
              <a:gd name="connsiteX150" fmla="*/ 1059678 w 3811424"/>
              <a:gd name="connsiteY150" fmla="*/ 452927 h 3008120"/>
              <a:gd name="connsiteX151" fmla="*/ 1093861 w 3811424"/>
              <a:gd name="connsiteY151" fmla="*/ 470019 h 3008120"/>
              <a:gd name="connsiteX152" fmla="*/ 1102407 w 3811424"/>
              <a:gd name="connsiteY152" fmla="*/ 444381 h 3008120"/>
              <a:gd name="connsiteX153" fmla="*/ 1145136 w 3811424"/>
              <a:gd name="connsiteY153" fmla="*/ 418744 h 3008120"/>
              <a:gd name="connsiteX154" fmla="*/ 1239140 w 3811424"/>
              <a:gd name="connsiteY154" fmla="*/ 410198 h 3008120"/>
              <a:gd name="connsiteX155" fmla="*/ 1281869 w 3811424"/>
              <a:gd name="connsiteY155" fmla="*/ 401652 h 3008120"/>
              <a:gd name="connsiteX156" fmla="*/ 1307506 w 3811424"/>
              <a:gd name="connsiteY156" fmla="*/ 393106 h 3008120"/>
              <a:gd name="connsiteX157" fmla="*/ 1324598 w 3811424"/>
              <a:gd name="connsiteY157" fmla="*/ 358923 h 3008120"/>
              <a:gd name="connsiteX158" fmla="*/ 1410056 w 3811424"/>
              <a:gd name="connsiteY158" fmla="*/ 350378 h 3008120"/>
              <a:gd name="connsiteX159" fmla="*/ 1418601 w 3811424"/>
              <a:gd name="connsiteY159" fmla="*/ 307649 h 3008120"/>
              <a:gd name="connsiteX160" fmla="*/ 1580972 w 3811424"/>
              <a:gd name="connsiteY160" fmla="*/ 273465 h 3008120"/>
              <a:gd name="connsiteX161" fmla="*/ 1632246 w 3811424"/>
              <a:gd name="connsiteY161" fmla="*/ 239282 h 3008120"/>
              <a:gd name="connsiteX162" fmla="*/ 1657884 w 3811424"/>
              <a:gd name="connsiteY162" fmla="*/ 222191 h 3008120"/>
              <a:gd name="connsiteX163" fmla="*/ 1683521 w 3811424"/>
              <a:gd name="connsiteY163" fmla="*/ 213645 h 3008120"/>
              <a:gd name="connsiteX164" fmla="*/ 1692067 w 3811424"/>
              <a:gd name="connsiteY164" fmla="*/ 188007 h 3008120"/>
              <a:gd name="connsiteX165" fmla="*/ 1760433 w 3811424"/>
              <a:gd name="connsiteY165" fmla="*/ 179462 h 3008120"/>
              <a:gd name="connsiteX166" fmla="*/ 1803162 w 3811424"/>
              <a:gd name="connsiteY166" fmla="*/ 170916 h 3008120"/>
              <a:gd name="connsiteX167" fmla="*/ 1794616 w 3811424"/>
              <a:gd name="connsiteY167" fmla="*/ 119641 h 3008120"/>
              <a:gd name="connsiteX168" fmla="*/ 1692067 w 3811424"/>
              <a:gd name="connsiteY168" fmla="*/ 85458 h 3008120"/>
              <a:gd name="connsiteX169" fmla="*/ 1760433 w 3811424"/>
              <a:gd name="connsiteY169" fmla="*/ 42729 h 3008120"/>
              <a:gd name="connsiteX170" fmla="*/ 1777525 w 3811424"/>
              <a:gd name="connsiteY170" fmla="*/ 0 h 3008120"/>
              <a:gd name="connsiteX171" fmla="*/ 1803162 w 3811424"/>
              <a:gd name="connsiteY171" fmla="*/ 17092 h 3008120"/>
              <a:gd name="connsiteX172" fmla="*/ 1897166 w 3811424"/>
              <a:gd name="connsiteY172" fmla="*/ 25637 h 3008120"/>
              <a:gd name="connsiteX173" fmla="*/ 1914258 w 3811424"/>
              <a:gd name="connsiteY173" fmla="*/ 51275 h 3008120"/>
              <a:gd name="connsiteX174" fmla="*/ 1939895 w 3811424"/>
              <a:gd name="connsiteY174" fmla="*/ 76912 h 3008120"/>
              <a:gd name="connsiteX175" fmla="*/ 1948441 w 3811424"/>
              <a:gd name="connsiteY175" fmla="*/ 111095 h 3008120"/>
              <a:gd name="connsiteX176" fmla="*/ 1897166 w 3811424"/>
              <a:gd name="connsiteY176" fmla="*/ 119641 h 3008120"/>
              <a:gd name="connsiteX177" fmla="*/ 1905712 w 3811424"/>
              <a:gd name="connsiteY177" fmla="*/ 145278 h 3008120"/>
              <a:gd name="connsiteX178" fmla="*/ 1939895 w 3811424"/>
              <a:gd name="connsiteY178" fmla="*/ 213645 h 3008120"/>
              <a:gd name="connsiteX179" fmla="*/ 1974078 w 3811424"/>
              <a:gd name="connsiteY179" fmla="*/ 222191 h 3008120"/>
              <a:gd name="connsiteX180" fmla="*/ 2085173 w 3811424"/>
              <a:gd name="connsiteY180" fmla="*/ 239282 h 3008120"/>
              <a:gd name="connsiteX181" fmla="*/ 2153540 w 3811424"/>
              <a:gd name="connsiteY181" fmla="*/ 230736 h 3008120"/>
              <a:gd name="connsiteX182" fmla="*/ 2179177 w 3811424"/>
              <a:gd name="connsiteY182" fmla="*/ 213645 h 3008120"/>
              <a:gd name="connsiteX183" fmla="*/ 2213360 w 3811424"/>
              <a:gd name="connsiteY183" fmla="*/ 205099 h 3008120"/>
              <a:gd name="connsiteX184" fmla="*/ 2281727 w 3811424"/>
              <a:gd name="connsiteY184" fmla="*/ 213645 h 3008120"/>
              <a:gd name="connsiteX185" fmla="*/ 2298818 w 3811424"/>
              <a:gd name="connsiteY185" fmla="*/ 256374 h 3008120"/>
              <a:gd name="connsiteX186" fmla="*/ 2324456 w 3811424"/>
              <a:gd name="connsiteY186" fmla="*/ 282011 h 3008120"/>
              <a:gd name="connsiteX187" fmla="*/ 2341547 w 3811424"/>
              <a:gd name="connsiteY187" fmla="*/ 307649 h 3008120"/>
              <a:gd name="connsiteX188" fmla="*/ 2350093 w 3811424"/>
              <a:gd name="connsiteY188" fmla="*/ 341832 h 3008120"/>
              <a:gd name="connsiteX189" fmla="*/ 2469734 w 3811424"/>
              <a:gd name="connsiteY189" fmla="*/ 384561 h 3008120"/>
              <a:gd name="connsiteX190" fmla="*/ 2538100 w 3811424"/>
              <a:gd name="connsiteY190" fmla="*/ 401652 h 3008120"/>
              <a:gd name="connsiteX191" fmla="*/ 2589375 w 3811424"/>
              <a:gd name="connsiteY191" fmla="*/ 393106 h 3008120"/>
              <a:gd name="connsiteX192" fmla="*/ 2572284 w 3811424"/>
              <a:gd name="connsiteY192" fmla="*/ 316194 h 3008120"/>
              <a:gd name="connsiteX193" fmla="*/ 2580829 w 3811424"/>
              <a:gd name="connsiteY193" fmla="*/ 282011 h 3008120"/>
              <a:gd name="connsiteX194" fmla="*/ 2666287 w 3811424"/>
              <a:gd name="connsiteY194" fmla="*/ 299103 h 3008120"/>
              <a:gd name="connsiteX195" fmla="*/ 2717562 w 3811424"/>
              <a:gd name="connsiteY195" fmla="*/ 307649 h 3008120"/>
              <a:gd name="connsiteX196" fmla="*/ 2760291 w 3811424"/>
              <a:gd name="connsiteY196" fmla="*/ 324740 h 3008120"/>
              <a:gd name="connsiteX197" fmla="*/ 2777383 w 3811424"/>
              <a:gd name="connsiteY197" fmla="*/ 350378 h 3008120"/>
              <a:gd name="connsiteX198" fmla="*/ 2837203 w 3811424"/>
              <a:gd name="connsiteY198" fmla="*/ 358923 h 3008120"/>
              <a:gd name="connsiteX199" fmla="*/ 2862841 w 3811424"/>
              <a:gd name="connsiteY199" fmla="*/ 376015 h 3008120"/>
              <a:gd name="connsiteX200" fmla="*/ 2965390 w 3811424"/>
              <a:gd name="connsiteY200" fmla="*/ 401652 h 3008120"/>
              <a:gd name="connsiteX201" fmla="*/ 2973936 w 3811424"/>
              <a:gd name="connsiteY201" fmla="*/ 452927 h 3008120"/>
              <a:gd name="connsiteX202" fmla="*/ 3067940 w 3811424"/>
              <a:gd name="connsiteY202" fmla="*/ 461473 h 3008120"/>
              <a:gd name="connsiteX203" fmla="*/ 3102123 w 3811424"/>
              <a:gd name="connsiteY203" fmla="*/ 444381 h 3008120"/>
              <a:gd name="connsiteX204" fmla="*/ 3110669 w 3811424"/>
              <a:gd name="connsiteY204" fmla="*/ 470019 h 3008120"/>
              <a:gd name="connsiteX205" fmla="*/ 3144852 w 3811424"/>
              <a:gd name="connsiteY205" fmla="*/ 529839 h 3008120"/>
              <a:gd name="connsiteX206" fmla="*/ 3170489 w 3811424"/>
              <a:gd name="connsiteY206" fmla="*/ 512748 h 3008120"/>
              <a:gd name="connsiteX207" fmla="*/ 3187581 w 3811424"/>
              <a:gd name="connsiteY207" fmla="*/ 487110 h 3008120"/>
              <a:gd name="connsiteX208" fmla="*/ 3221764 w 3811424"/>
              <a:gd name="connsiteY208" fmla="*/ 470019 h 3008120"/>
              <a:gd name="connsiteX209" fmla="*/ 3213218 w 3811424"/>
              <a:gd name="connsiteY209" fmla="*/ 504202 h 3008120"/>
              <a:gd name="connsiteX210" fmla="*/ 3204672 w 3811424"/>
              <a:gd name="connsiteY210" fmla="*/ 529839 h 3008120"/>
              <a:gd name="connsiteX211" fmla="*/ 3247401 w 3811424"/>
              <a:gd name="connsiteY211" fmla="*/ 564022 h 3008120"/>
              <a:gd name="connsiteX212" fmla="*/ 3264493 w 3811424"/>
              <a:gd name="connsiteY212" fmla="*/ 658026 h 3008120"/>
              <a:gd name="connsiteX213" fmla="*/ 3281585 w 3811424"/>
              <a:gd name="connsiteY213" fmla="*/ 683663 h 3008120"/>
              <a:gd name="connsiteX214" fmla="*/ 3307222 w 3811424"/>
              <a:gd name="connsiteY214" fmla="*/ 709301 h 3008120"/>
              <a:gd name="connsiteX215" fmla="*/ 3349951 w 3811424"/>
              <a:gd name="connsiteY215" fmla="*/ 760576 h 3008120"/>
              <a:gd name="connsiteX216" fmla="*/ 3358497 w 3811424"/>
              <a:gd name="connsiteY216" fmla="*/ 786213 h 3008120"/>
              <a:gd name="connsiteX217" fmla="*/ 3384134 w 3811424"/>
              <a:gd name="connsiteY217" fmla="*/ 811850 h 3008120"/>
              <a:gd name="connsiteX218" fmla="*/ 3401226 w 3811424"/>
              <a:gd name="connsiteY218" fmla="*/ 837488 h 3008120"/>
              <a:gd name="connsiteX219" fmla="*/ 3452500 w 3811424"/>
              <a:gd name="connsiteY219" fmla="*/ 854579 h 3008120"/>
              <a:gd name="connsiteX220" fmla="*/ 3495229 w 3811424"/>
              <a:gd name="connsiteY220" fmla="*/ 922946 h 3008120"/>
              <a:gd name="connsiteX221" fmla="*/ 3512321 w 3811424"/>
              <a:gd name="connsiteY221" fmla="*/ 948583 h 3008120"/>
              <a:gd name="connsiteX222" fmla="*/ 3537958 w 3811424"/>
              <a:gd name="connsiteY222" fmla="*/ 957129 h 3008120"/>
              <a:gd name="connsiteX223" fmla="*/ 3546504 w 3811424"/>
              <a:gd name="connsiteY223" fmla="*/ 931492 h 3008120"/>
              <a:gd name="connsiteX224" fmla="*/ 3563596 w 3811424"/>
              <a:gd name="connsiteY224" fmla="*/ 957129 h 3008120"/>
              <a:gd name="connsiteX225" fmla="*/ 3580687 w 3811424"/>
              <a:gd name="connsiteY225" fmla="*/ 1085316 h 3008120"/>
              <a:gd name="connsiteX226" fmla="*/ 3606325 w 3811424"/>
              <a:gd name="connsiteY226" fmla="*/ 1093862 h 3008120"/>
              <a:gd name="connsiteX227" fmla="*/ 3666145 w 3811424"/>
              <a:gd name="connsiteY227" fmla="*/ 1110953 h 3008120"/>
              <a:gd name="connsiteX228" fmla="*/ 3708874 w 3811424"/>
              <a:gd name="connsiteY228" fmla="*/ 1102407 h 3008120"/>
              <a:gd name="connsiteX229" fmla="*/ 3768695 w 3811424"/>
              <a:gd name="connsiteY229" fmla="*/ 1093862 h 3008120"/>
              <a:gd name="connsiteX230" fmla="*/ 3725966 w 3811424"/>
              <a:gd name="connsiteY230" fmla="*/ 1059678 h 3008120"/>
              <a:gd name="connsiteX231" fmla="*/ 3657600 w 3811424"/>
              <a:gd name="connsiteY231" fmla="*/ 1025495 h 300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3811424" h="3008120">
                <a:moveTo>
                  <a:pt x="3794332" y="1051133"/>
                </a:moveTo>
                <a:cubicBezTo>
                  <a:pt x="3785786" y="1076770"/>
                  <a:pt x="3772965" y="1101360"/>
                  <a:pt x="3768695" y="1128045"/>
                </a:cubicBezTo>
                <a:cubicBezTo>
                  <a:pt x="3761480" y="1173138"/>
                  <a:pt x="3776701" y="1222217"/>
                  <a:pt x="3760149" y="1264778"/>
                </a:cubicBezTo>
                <a:cubicBezTo>
                  <a:pt x="3753619" y="1281569"/>
                  <a:pt x="3708874" y="1281869"/>
                  <a:pt x="3708874" y="1281869"/>
                </a:cubicBezTo>
                <a:cubicBezTo>
                  <a:pt x="3711723" y="1324598"/>
                  <a:pt x="3708130" y="1368252"/>
                  <a:pt x="3717420" y="1410056"/>
                </a:cubicBezTo>
                <a:cubicBezTo>
                  <a:pt x="3720042" y="1421854"/>
                  <a:pt x="3736354" y="1425637"/>
                  <a:pt x="3743058" y="1435693"/>
                </a:cubicBezTo>
                <a:cubicBezTo>
                  <a:pt x="3748055" y="1443188"/>
                  <a:pt x="3748755" y="1452785"/>
                  <a:pt x="3751603" y="1461331"/>
                </a:cubicBezTo>
                <a:cubicBezTo>
                  <a:pt x="3754452" y="1498363"/>
                  <a:pt x="3755542" y="1535572"/>
                  <a:pt x="3760149" y="1572426"/>
                </a:cubicBezTo>
                <a:cubicBezTo>
                  <a:pt x="3761266" y="1581364"/>
                  <a:pt x="3766741" y="1589270"/>
                  <a:pt x="3768695" y="1598063"/>
                </a:cubicBezTo>
                <a:cubicBezTo>
                  <a:pt x="3772454" y="1614978"/>
                  <a:pt x="3767170" y="1635238"/>
                  <a:pt x="3777241" y="1649338"/>
                </a:cubicBezTo>
                <a:cubicBezTo>
                  <a:pt x="3784068" y="1658895"/>
                  <a:pt x="3800030" y="1655035"/>
                  <a:pt x="3811424" y="1657884"/>
                </a:cubicBezTo>
                <a:cubicBezTo>
                  <a:pt x="3810062" y="1671508"/>
                  <a:pt x="3815815" y="1748960"/>
                  <a:pt x="3785786" y="1768979"/>
                </a:cubicBezTo>
                <a:cubicBezTo>
                  <a:pt x="3776014" y="1775494"/>
                  <a:pt x="3762997" y="1774676"/>
                  <a:pt x="3751603" y="1777525"/>
                </a:cubicBezTo>
                <a:cubicBezTo>
                  <a:pt x="3740209" y="1774676"/>
                  <a:pt x="3727618" y="1774806"/>
                  <a:pt x="3717420" y="1768979"/>
                </a:cubicBezTo>
                <a:cubicBezTo>
                  <a:pt x="3706927" y="1762983"/>
                  <a:pt x="3701067" y="1751079"/>
                  <a:pt x="3691783" y="1743342"/>
                </a:cubicBezTo>
                <a:cubicBezTo>
                  <a:pt x="3683893" y="1736767"/>
                  <a:pt x="3674691" y="1731947"/>
                  <a:pt x="3666145" y="1726250"/>
                </a:cubicBezTo>
                <a:cubicBezTo>
                  <a:pt x="3646205" y="1729099"/>
                  <a:pt x="3625125" y="1727565"/>
                  <a:pt x="3606325" y="1734796"/>
                </a:cubicBezTo>
                <a:cubicBezTo>
                  <a:pt x="3587153" y="1742170"/>
                  <a:pt x="3575385" y="1766074"/>
                  <a:pt x="3555050" y="1768979"/>
                </a:cubicBezTo>
                <a:lnTo>
                  <a:pt x="3495229" y="1777525"/>
                </a:lnTo>
                <a:cubicBezTo>
                  <a:pt x="3486683" y="1786071"/>
                  <a:pt x="3479648" y="1796459"/>
                  <a:pt x="3469592" y="1803163"/>
                </a:cubicBezTo>
                <a:cubicBezTo>
                  <a:pt x="3462097" y="1808160"/>
                  <a:pt x="3445498" y="1802833"/>
                  <a:pt x="3443955" y="1811708"/>
                </a:cubicBezTo>
                <a:cubicBezTo>
                  <a:pt x="3433206" y="1873514"/>
                  <a:pt x="3439322" y="1937104"/>
                  <a:pt x="3435409" y="1999716"/>
                </a:cubicBezTo>
                <a:cubicBezTo>
                  <a:pt x="3433623" y="2028288"/>
                  <a:pt x="3438709" y="2059112"/>
                  <a:pt x="3426863" y="2085174"/>
                </a:cubicBezTo>
                <a:cubicBezTo>
                  <a:pt x="3422003" y="2095866"/>
                  <a:pt x="3404074" y="2090871"/>
                  <a:pt x="3392680" y="2093720"/>
                </a:cubicBezTo>
                <a:cubicBezTo>
                  <a:pt x="3384220" y="2119100"/>
                  <a:pt x="3378808" y="2150321"/>
                  <a:pt x="3358497" y="2170632"/>
                </a:cubicBezTo>
                <a:cubicBezTo>
                  <a:pt x="3351234" y="2177895"/>
                  <a:pt x="3341405" y="2182026"/>
                  <a:pt x="3332859" y="2187723"/>
                </a:cubicBezTo>
                <a:cubicBezTo>
                  <a:pt x="3318646" y="2486234"/>
                  <a:pt x="3385749" y="2320392"/>
                  <a:pt x="3247401" y="2375731"/>
                </a:cubicBezTo>
                <a:cubicBezTo>
                  <a:pt x="3239037" y="2379076"/>
                  <a:pt x="3244483" y="2394334"/>
                  <a:pt x="3238856" y="2401368"/>
                </a:cubicBezTo>
                <a:cubicBezTo>
                  <a:pt x="3232440" y="2409388"/>
                  <a:pt x="3221764" y="2412763"/>
                  <a:pt x="3213218" y="2418460"/>
                </a:cubicBezTo>
                <a:cubicBezTo>
                  <a:pt x="3204672" y="2415611"/>
                  <a:pt x="3196466" y="2408433"/>
                  <a:pt x="3187581" y="2409914"/>
                </a:cubicBezTo>
                <a:cubicBezTo>
                  <a:pt x="3177450" y="2411603"/>
                  <a:pt x="3171130" y="2422413"/>
                  <a:pt x="3161943" y="2427006"/>
                </a:cubicBezTo>
                <a:cubicBezTo>
                  <a:pt x="3153886" y="2431034"/>
                  <a:pt x="3144852" y="2432703"/>
                  <a:pt x="3136306" y="2435551"/>
                </a:cubicBezTo>
                <a:cubicBezTo>
                  <a:pt x="3127760" y="2432703"/>
                  <a:pt x="3119677" y="2427006"/>
                  <a:pt x="3110669" y="2427006"/>
                </a:cubicBezTo>
                <a:cubicBezTo>
                  <a:pt x="3101661" y="2427006"/>
                  <a:pt x="3093864" y="2433784"/>
                  <a:pt x="3085031" y="2435551"/>
                </a:cubicBezTo>
                <a:cubicBezTo>
                  <a:pt x="3065280" y="2439501"/>
                  <a:pt x="3045151" y="2441248"/>
                  <a:pt x="3025211" y="2444097"/>
                </a:cubicBezTo>
                <a:cubicBezTo>
                  <a:pt x="3019514" y="2452643"/>
                  <a:pt x="3018390" y="2469735"/>
                  <a:pt x="3008119" y="2469735"/>
                </a:cubicBezTo>
                <a:cubicBezTo>
                  <a:pt x="2999111" y="2469735"/>
                  <a:pt x="3005943" y="2437727"/>
                  <a:pt x="2999573" y="2444097"/>
                </a:cubicBezTo>
                <a:cubicBezTo>
                  <a:pt x="2927385" y="2516285"/>
                  <a:pt x="3043183" y="2469441"/>
                  <a:pt x="2965390" y="2495372"/>
                </a:cubicBezTo>
                <a:cubicBezTo>
                  <a:pt x="2960857" y="2504439"/>
                  <a:pt x="2928794" y="2570751"/>
                  <a:pt x="2922661" y="2572284"/>
                </a:cubicBezTo>
                <a:cubicBezTo>
                  <a:pt x="2906547" y="2576313"/>
                  <a:pt x="2894175" y="2555193"/>
                  <a:pt x="2879932" y="2546647"/>
                </a:cubicBezTo>
                <a:cubicBezTo>
                  <a:pt x="2859992" y="2563738"/>
                  <a:pt x="2838682" y="2579351"/>
                  <a:pt x="2820112" y="2597921"/>
                </a:cubicBezTo>
                <a:cubicBezTo>
                  <a:pt x="2810040" y="2607993"/>
                  <a:pt x="2807214" y="2625735"/>
                  <a:pt x="2794474" y="2632105"/>
                </a:cubicBezTo>
                <a:cubicBezTo>
                  <a:pt x="2786417" y="2636134"/>
                  <a:pt x="2777383" y="2626408"/>
                  <a:pt x="2768837" y="2623559"/>
                </a:cubicBezTo>
                <a:cubicBezTo>
                  <a:pt x="2746047" y="2555189"/>
                  <a:pt x="2780232" y="2634954"/>
                  <a:pt x="2734654" y="2589376"/>
                </a:cubicBezTo>
                <a:cubicBezTo>
                  <a:pt x="2728284" y="2583006"/>
                  <a:pt x="2731735" y="2570772"/>
                  <a:pt x="2726108" y="2563738"/>
                </a:cubicBezTo>
                <a:cubicBezTo>
                  <a:pt x="2709343" y="2542782"/>
                  <a:pt x="2680903" y="2542733"/>
                  <a:pt x="2657742" y="2538101"/>
                </a:cubicBezTo>
                <a:cubicBezTo>
                  <a:pt x="2651069" y="2534765"/>
                  <a:pt x="2610494" y="2512463"/>
                  <a:pt x="2597921" y="2512463"/>
                </a:cubicBezTo>
                <a:cubicBezTo>
                  <a:pt x="2577778" y="2512463"/>
                  <a:pt x="2558040" y="2518160"/>
                  <a:pt x="2538100" y="2521009"/>
                </a:cubicBezTo>
                <a:cubicBezTo>
                  <a:pt x="2500257" y="2546239"/>
                  <a:pt x="2505643" y="2551782"/>
                  <a:pt x="2444097" y="2521009"/>
                </a:cubicBezTo>
                <a:cubicBezTo>
                  <a:pt x="2434911" y="2516416"/>
                  <a:pt x="2435923" y="2500468"/>
                  <a:pt x="2427005" y="2495372"/>
                </a:cubicBezTo>
                <a:cubicBezTo>
                  <a:pt x="2414394" y="2488166"/>
                  <a:pt x="2398519" y="2489675"/>
                  <a:pt x="2384276" y="2486826"/>
                </a:cubicBezTo>
                <a:cubicBezTo>
                  <a:pt x="2369261" y="2464304"/>
                  <a:pt x="2362925" y="2437678"/>
                  <a:pt x="2324456" y="2469735"/>
                </a:cubicBezTo>
                <a:cubicBezTo>
                  <a:pt x="2315433" y="2477254"/>
                  <a:pt x="2319624" y="2492776"/>
                  <a:pt x="2315910" y="2503918"/>
                </a:cubicBezTo>
                <a:cubicBezTo>
                  <a:pt x="2301973" y="2545729"/>
                  <a:pt x="2302661" y="2540882"/>
                  <a:pt x="2281727" y="2572284"/>
                </a:cubicBezTo>
                <a:cubicBezTo>
                  <a:pt x="2278878" y="2597921"/>
                  <a:pt x="2275416" y="2623498"/>
                  <a:pt x="2273181" y="2649196"/>
                </a:cubicBezTo>
                <a:cubicBezTo>
                  <a:pt x="2269717" y="2689028"/>
                  <a:pt x="2278988" y="2731520"/>
                  <a:pt x="2264635" y="2768837"/>
                </a:cubicBezTo>
                <a:cubicBezTo>
                  <a:pt x="2260419" y="2779799"/>
                  <a:pt x="2241846" y="2763140"/>
                  <a:pt x="2230452" y="2760292"/>
                </a:cubicBezTo>
                <a:cubicBezTo>
                  <a:pt x="2201966" y="2763140"/>
                  <a:pt x="2172153" y="2759784"/>
                  <a:pt x="2144994" y="2768837"/>
                </a:cubicBezTo>
                <a:cubicBezTo>
                  <a:pt x="2121217" y="2776763"/>
                  <a:pt x="2132631" y="2806838"/>
                  <a:pt x="2119357" y="2820112"/>
                </a:cubicBezTo>
                <a:cubicBezTo>
                  <a:pt x="2112987" y="2826482"/>
                  <a:pt x="2102265" y="2825809"/>
                  <a:pt x="2093719" y="2828658"/>
                </a:cubicBezTo>
                <a:cubicBezTo>
                  <a:pt x="2092686" y="2834856"/>
                  <a:pt x="2085976" y="2891547"/>
                  <a:pt x="2076628" y="2905570"/>
                </a:cubicBezTo>
                <a:cubicBezTo>
                  <a:pt x="2069924" y="2915626"/>
                  <a:pt x="2059536" y="2922661"/>
                  <a:pt x="2050990" y="2931207"/>
                </a:cubicBezTo>
                <a:cubicBezTo>
                  <a:pt x="2048141" y="2939753"/>
                  <a:pt x="2051362" y="2955571"/>
                  <a:pt x="2042444" y="2956845"/>
                </a:cubicBezTo>
                <a:cubicBezTo>
                  <a:pt x="2024609" y="2959393"/>
                  <a:pt x="2008648" y="2944123"/>
                  <a:pt x="1991170" y="2939753"/>
                </a:cubicBezTo>
                <a:cubicBezTo>
                  <a:pt x="1974360" y="2935550"/>
                  <a:pt x="1956987" y="2934056"/>
                  <a:pt x="1939895" y="2931207"/>
                </a:cubicBezTo>
                <a:cubicBezTo>
                  <a:pt x="1928501" y="2919813"/>
                  <a:pt x="1920523" y="2903372"/>
                  <a:pt x="1905712" y="2897024"/>
                </a:cubicBezTo>
                <a:cubicBezTo>
                  <a:pt x="1873806" y="2883350"/>
                  <a:pt x="1880645" y="2922091"/>
                  <a:pt x="1871529" y="2931207"/>
                </a:cubicBezTo>
                <a:cubicBezTo>
                  <a:pt x="1857004" y="2945732"/>
                  <a:pt x="1834779" y="2950866"/>
                  <a:pt x="1820254" y="2965391"/>
                </a:cubicBezTo>
                <a:cubicBezTo>
                  <a:pt x="1787353" y="2998290"/>
                  <a:pt x="1804672" y="2984324"/>
                  <a:pt x="1768979" y="3008120"/>
                </a:cubicBezTo>
                <a:cubicBezTo>
                  <a:pt x="1744057" y="2999812"/>
                  <a:pt x="1733295" y="2997568"/>
                  <a:pt x="1709158" y="2982482"/>
                </a:cubicBezTo>
                <a:cubicBezTo>
                  <a:pt x="1697080" y="2974933"/>
                  <a:pt x="1687714" y="2963215"/>
                  <a:pt x="1674975" y="2956845"/>
                </a:cubicBezTo>
                <a:cubicBezTo>
                  <a:pt x="1626901" y="2932808"/>
                  <a:pt x="1583925" y="2936137"/>
                  <a:pt x="1529697" y="2931207"/>
                </a:cubicBezTo>
                <a:cubicBezTo>
                  <a:pt x="1526848" y="2922661"/>
                  <a:pt x="1521151" y="2914578"/>
                  <a:pt x="1521151" y="2905570"/>
                </a:cubicBezTo>
                <a:cubicBezTo>
                  <a:pt x="1521151" y="2882780"/>
                  <a:pt x="1543941" y="2877085"/>
                  <a:pt x="1521151" y="2854295"/>
                </a:cubicBezTo>
                <a:cubicBezTo>
                  <a:pt x="1514782" y="2847925"/>
                  <a:pt x="1504060" y="2848598"/>
                  <a:pt x="1495514" y="2845749"/>
                </a:cubicBezTo>
                <a:cubicBezTo>
                  <a:pt x="1457913" y="2808149"/>
                  <a:pt x="1465117" y="2818576"/>
                  <a:pt x="1435693" y="2777383"/>
                </a:cubicBezTo>
                <a:cubicBezTo>
                  <a:pt x="1429723" y="2769025"/>
                  <a:pt x="1427787" y="2756339"/>
                  <a:pt x="1418601" y="2751746"/>
                </a:cubicBezTo>
                <a:cubicBezTo>
                  <a:pt x="1403103" y="2743997"/>
                  <a:pt x="1384418" y="2746049"/>
                  <a:pt x="1367327" y="2743200"/>
                </a:cubicBezTo>
                <a:cubicBezTo>
                  <a:pt x="1361630" y="2728957"/>
                  <a:pt x="1359032" y="2713038"/>
                  <a:pt x="1350235" y="2700471"/>
                </a:cubicBezTo>
                <a:cubicBezTo>
                  <a:pt x="1338334" y="2683470"/>
                  <a:pt x="1283640" y="2635348"/>
                  <a:pt x="1264777" y="2623559"/>
                </a:cubicBezTo>
                <a:cubicBezTo>
                  <a:pt x="1257138" y="2618785"/>
                  <a:pt x="1247197" y="2619042"/>
                  <a:pt x="1239140" y="2615013"/>
                </a:cubicBezTo>
                <a:cubicBezTo>
                  <a:pt x="1229953" y="2610420"/>
                  <a:pt x="1222048" y="2603618"/>
                  <a:pt x="1213502" y="2597921"/>
                </a:cubicBezTo>
                <a:cubicBezTo>
                  <a:pt x="1210654" y="2589375"/>
                  <a:pt x="1210584" y="2579318"/>
                  <a:pt x="1204957" y="2572284"/>
                </a:cubicBezTo>
                <a:cubicBezTo>
                  <a:pt x="1198541" y="2564264"/>
                  <a:pt x="1188237" y="2560288"/>
                  <a:pt x="1179319" y="2555192"/>
                </a:cubicBezTo>
                <a:cubicBezTo>
                  <a:pt x="1144563" y="2535332"/>
                  <a:pt x="1148338" y="2538901"/>
                  <a:pt x="1110953" y="2529555"/>
                </a:cubicBezTo>
                <a:cubicBezTo>
                  <a:pt x="1096397" y="2519851"/>
                  <a:pt x="1061731" y="2497425"/>
                  <a:pt x="1051132" y="2486826"/>
                </a:cubicBezTo>
                <a:cubicBezTo>
                  <a:pt x="1041061" y="2476755"/>
                  <a:pt x="1033663" y="2464311"/>
                  <a:pt x="1025495" y="2452643"/>
                </a:cubicBezTo>
                <a:cubicBezTo>
                  <a:pt x="1013715" y="2435815"/>
                  <a:pt x="1007745" y="2413693"/>
                  <a:pt x="991312" y="2401368"/>
                </a:cubicBezTo>
                <a:lnTo>
                  <a:pt x="957129" y="2375731"/>
                </a:lnTo>
                <a:cubicBezTo>
                  <a:pt x="951432" y="2364337"/>
                  <a:pt x="948192" y="2351335"/>
                  <a:pt x="940037" y="2341548"/>
                </a:cubicBezTo>
                <a:cubicBezTo>
                  <a:pt x="920655" y="2318290"/>
                  <a:pt x="889656" y="2320332"/>
                  <a:pt x="863125" y="2315910"/>
                </a:cubicBezTo>
                <a:cubicBezTo>
                  <a:pt x="856174" y="2295059"/>
                  <a:pt x="854053" y="2281201"/>
                  <a:pt x="837487" y="2264635"/>
                </a:cubicBezTo>
                <a:cubicBezTo>
                  <a:pt x="806963" y="2234111"/>
                  <a:pt x="793316" y="2235923"/>
                  <a:pt x="769121" y="2204815"/>
                </a:cubicBezTo>
                <a:cubicBezTo>
                  <a:pt x="756510" y="2188600"/>
                  <a:pt x="752030" y="2164934"/>
                  <a:pt x="734938" y="2153540"/>
                </a:cubicBezTo>
                <a:cubicBezTo>
                  <a:pt x="726392" y="2147843"/>
                  <a:pt x="717190" y="2143024"/>
                  <a:pt x="709300" y="2136449"/>
                </a:cubicBezTo>
                <a:cubicBezTo>
                  <a:pt x="700016" y="2128712"/>
                  <a:pt x="693331" y="2118062"/>
                  <a:pt x="683663" y="2110811"/>
                </a:cubicBezTo>
                <a:cubicBezTo>
                  <a:pt x="659013" y="2092323"/>
                  <a:pt x="628539" y="2081324"/>
                  <a:pt x="606751" y="2059536"/>
                </a:cubicBezTo>
                <a:cubicBezTo>
                  <a:pt x="556836" y="2009621"/>
                  <a:pt x="584947" y="2035669"/>
                  <a:pt x="521293" y="1982624"/>
                </a:cubicBezTo>
                <a:cubicBezTo>
                  <a:pt x="512747" y="1985473"/>
                  <a:pt x="503713" y="1995198"/>
                  <a:pt x="495656" y="1991170"/>
                </a:cubicBezTo>
                <a:cubicBezTo>
                  <a:pt x="482917" y="1984800"/>
                  <a:pt x="479397" y="1967706"/>
                  <a:pt x="470018" y="1956987"/>
                </a:cubicBezTo>
                <a:cubicBezTo>
                  <a:pt x="459407" y="1944860"/>
                  <a:pt x="447229" y="1934198"/>
                  <a:pt x="435835" y="1922804"/>
                </a:cubicBezTo>
                <a:cubicBezTo>
                  <a:pt x="419556" y="1873968"/>
                  <a:pt x="440719" y="1914666"/>
                  <a:pt x="401652" y="1888621"/>
                </a:cubicBezTo>
                <a:cubicBezTo>
                  <a:pt x="381915" y="1875463"/>
                  <a:pt x="371534" y="1856261"/>
                  <a:pt x="358923" y="1837346"/>
                </a:cubicBezTo>
                <a:cubicBezTo>
                  <a:pt x="356074" y="1828800"/>
                  <a:pt x="350377" y="1820716"/>
                  <a:pt x="350377" y="1811708"/>
                </a:cubicBezTo>
                <a:cubicBezTo>
                  <a:pt x="350377" y="1777524"/>
                  <a:pt x="373166" y="1777526"/>
                  <a:pt x="350377" y="1743342"/>
                </a:cubicBezTo>
                <a:cubicBezTo>
                  <a:pt x="344680" y="1734796"/>
                  <a:pt x="332003" y="1733513"/>
                  <a:pt x="324740" y="1726250"/>
                </a:cubicBezTo>
                <a:cubicBezTo>
                  <a:pt x="244984" y="1646494"/>
                  <a:pt x="356068" y="1734791"/>
                  <a:pt x="264919" y="1666430"/>
                </a:cubicBezTo>
                <a:cubicBezTo>
                  <a:pt x="219345" y="1598065"/>
                  <a:pt x="279160" y="1680670"/>
                  <a:pt x="222190" y="1623701"/>
                </a:cubicBezTo>
                <a:cubicBezTo>
                  <a:pt x="209292" y="1610804"/>
                  <a:pt x="199401" y="1595215"/>
                  <a:pt x="188007" y="1580972"/>
                </a:cubicBezTo>
                <a:cubicBezTo>
                  <a:pt x="190856" y="1572426"/>
                  <a:pt x="190183" y="1561705"/>
                  <a:pt x="196553" y="1555335"/>
                </a:cubicBezTo>
                <a:cubicBezTo>
                  <a:pt x="211078" y="1540810"/>
                  <a:pt x="247828" y="1521151"/>
                  <a:pt x="247828" y="1521151"/>
                </a:cubicBezTo>
                <a:cubicBezTo>
                  <a:pt x="250676" y="1509757"/>
                  <a:pt x="250148" y="1496928"/>
                  <a:pt x="256373" y="1486968"/>
                </a:cubicBezTo>
                <a:cubicBezTo>
                  <a:pt x="264914" y="1473303"/>
                  <a:pt x="287908" y="1468680"/>
                  <a:pt x="290557" y="1452785"/>
                </a:cubicBezTo>
                <a:cubicBezTo>
                  <a:pt x="294722" y="1427793"/>
                  <a:pt x="271903" y="1386719"/>
                  <a:pt x="264919" y="1358781"/>
                </a:cubicBezTo>
                <a:cubicBezTo>
                  <a:pt x="254739" y="1318061"/>
                  <a:pt x="262012" y="1278355"/>
                  <a:pt x="222190" y="1256232"/>
                </a:cubicBezTo>
                <a:cubicBezTo>
                  <a:pt x="206441" y="1247483"/>
                  <a:pt x="188007" y="1244837"/>
                  <a:pt x="170915" y="1239140"/>
                </a:cubicBezTo>
                <a:cubicBezTo>
                  <a:pt x="159521" y="1227746"/>
                  <a:pt x="149315" y="1215023"/>
                  <a:pt x="136732" y="1204957"/>
                </a:cubicBezTo>
                <a:cubicBezTo>
                  <a:pt x="120692" y="1192125"/>
                  <a:pt x="85458" y="1170774"/>
                  <a:pt x="85458" y="1170774"/>
                </a:cubicBezTo>
                <a:cubicBezTo>
                  <a:pt x="76912" y="1145137"/>
                  <a:pt x="63642" y="1120615"/>
                  <a:pt x="59820" y="1093862"/>
                </a:cubicBezTo>
                <a:cubicBezTo>
                  <a:pt x="56971" y="1073922"/>
                  <a:pt x="62088" y="1051035"/>
                  <a:pt x="51274" y="1034041"/>
                </a:cubicBezTo>
                <a:cubicBezTo>
                  <a:pt x="40246" y="1016711"/>
                  <a:pt x="17091" y="1011252"/>
                  <a:pt x="0" y="999858"/>
                </a:cubicBezTo>
                <a:cubicBezTo>
                  <a:pt x="2848" y="968523"/>
                  <a:pt x="-2503" y="935315"/>
                  <a:pt x="8545" y="905854"/>
                </a:cubicBezTo>
                <a:cubicBezTo>
                  <a:pt x="12151" y="896237"/>
                  <a:pt x="22389" y="921748"/>
                  <a:pt x="25637" y="931492"/>
                </a:cubicBezTo>
                <a:cubicBezTo>
                  <a:pt x="31116" y="947930"/>
                  <a:pt x="25586" y="967722"/>
                  <a:pt x="34183" y="982766"/>
                </a:cubicBezTo>
                <a:cubicBezTo>
                  <a:pt x="38652" y="990587"/>
                  <a:pt x="51274" y="988463"/>
                  <a:pt x="59820" y="991312"/>
                </a:cubicBezTo>
                <a:cubicBezTo>
                  <a:pt x="84426" y="1065126"/>
                  <a:pt x="43530" y="966476"/>
                  <a:pt x="102549" y="1025495"/>
                </a:cubicBezTo>
                <a:cubicBezTo>
                  <a:pt x="110854" y="1033800"/>
                  <a:pt x="104580" y="1049906"/>
                  <a:pt x="111095" y="1059678"/>
                </a:cubicBezTo>
                <a:cubicBezTo>
                  <a:pt x="116792" y="1068224"/>
                  <a:pt x="128186" y="1071073"/>
                  <a:pt x="136732" y="1076770"/>
                </a:cubicBezTo>
                <a:cubicBezTo>
                  <a:pt x="142429" y="1068224"/>
                  <a:pt x="150873" y="1060971"/>
                  <a:pt x="153824" y="1051133"/>
                </a:cubicBezTo>
                <a:cubicBezTo>
                  <a:pt x="162976" y="1020626"/>
                  <a:pt x="151628" y="987941"/>
                  <a:pt x="179461" y="965675"/>
                </a:cubicBezTo>
                <a:cubicBezTo>
                  <a:pt x="186495" y="960048"/>
                  <a:pt x="196553" y="959978"/>
                  <a:pt x="205099" y="957129"/>
                </a:cubicBezTo>
                <a:cubicBezTo>
                  <a:pt x="207947" y="925794"/>
                  <a:pt x="204391" y="893198"/>
                  <a:pt x="213644" y="863125"/>
                </a:cubicBezTo>
                <a:cubicBezTo>
                  <a:pt x="215787" y="856161"/>
                  <a:pt x="272385" y="829302"/>
                  <a:pt x="273465" y="828942"/>
                </a:cubicBezTo>
                <a:cubicBezTo>
                  <a:pt x="341229" y="806353"/>
                  <a:pt x="367896" y="809678"/>
                  <a:pt x="444381" y="803305"/>
                </a:cubicBezTo>
                <a:cubicBezTo>
                  <a:pt x="458624" y="800456"/>
                  <a:pt x="472931" y="797910"/>
                  <a:pt x="487110" y="794759"/>
                </a:cubicBezTo>
                <a:cubicBezTo>
                  <a:pt x="498575" y="792211"/>
                  <a:pt x="514246" y="795609"/>
                  <a:pt x="521293" y="786213"/>
                </a:cubicBezTo>
                <a:cubicBezTo>
                  <a:pt x="526698" y="779007"/>
                  <a:pt x="515596" y="769122"/>
                  <a:pt x="512747" y="760576"/>
                </a:cubicBezTo>
                <a:cubicBezTo>
                  <a:pt x="425869" y="777950"/>
                  <a:pt x="478140" y="769334"/>
                  <a:pt x="495656" y="760576"/>
                </a:cubicBezTo>
                <a:cubicBezTo>
                  <a:pt x="504842" y="755983"/>
                  <a:pt x="512747" y="749181"/>
                  <a:pt x="521293" y="743484"/>
                </a:cubicBezTo>
                <a:cubicBezTo>
                  <a:pt x="549779" y="746333"/>
                  <a:pt x="578856" y="745593"/>
                  <a:pt x="606751" y="752030"/>
                </a:cubicBezTo>
                <a:cubicBezTo>
                  <a:pt x="682646" y="769544"/>
                  <a:pt x="568332" y="781931"/>
                  <a:pt x="675117" y="760576"/>
                </a:cubicBezTo>
                <a:cubicBezTo>
                  <a:pt x="677966" y="752030"/>
                  <a:pt x="676629" y="740566"/>
                  <a:pt x="683663" y="734938"/>
                </a:cubicBezTo>
                <a:cubicBezTo>
                  <a:pt x="717253" y="708065"/>
                  <a:pt x="733592" y="750012"/>
                  <a:pt x="700755" y="700755"/>
                </a:cubicBezTo>
                <a:cubicBezTo>
                  <a:pt x="706452" y="689361"/>
                  <a:pt x="705556" y="669924"/>
                  <a:pt x="717846" y="666572"/>
                </a:cubicBezTo>
                <a:cubicBezTo>
                  <a:pt x="865676" y="626255"/>
                  <a:pt x="942377" y="685222"/>
                  <a:pt x="863125" y="632389"/>
                </a:cubicBezTo>
                <a:cubicBezTo>
                  <a:pt x="871671" y="623843"/>
                  <a:pt x="881025" y="616035"/>
                  <a:pt x="888762" y="606751"/>
                </a:cubicBezTo>
                <a:cubicBezTo>
                  <a:pt x="895337" y="598861"/>
                  <a:pt x="896876" y="586102"/>
                  <a:pt x="905854" y="581114"/>
                </a:cubicBezTo>
                <a:cubicBezTo>
                  <a:pt x="923982" y="571043"/>
                  <a:pt x="945734" y="569719"/>
                  <a:pt x="965674" y="564022"/>
                </a:cubicBezTo>
                <a:cubicBezTo>
                  <a:pt x="971371" y="549779"/>
                  <a:pt x="969045" y="528153"/>
                  <a:pt x="982766" y="521293"/>
                </a:cubicBezTo>
                <a:cubicBezTo>
                  <a:pt x="1085107" y="470123"/>
                  <a:pt x="1000166" y="580653"/>
                  <a:pt x="1051132" y="504202"/>
                </a:cubicBezTo>
                <a:cubicBezTo>
                  <a:pt x="1053981" y="487110"/>
                  <a:pt x="1046148" y="463751"/>
                  <a:pt x="1059678" y="452927"/>
                </a:cubicBezTo>
                <a:cubicBezTo>
                  <a:pt x="1069626" y="444969"/>
                  <a:pt x="1081369" y="472517"/>
                  <a:pt x="1093861" y="470019"/>
                </a:cubicBezTo>
                <a:cubicBezTo>
                  <a:pt x="1102694" y="468252"/>
                  <a:pt x="1096037" y="450751"/>
                  <a:pt x="1102407" y="444381"/>
                </a:cubicBezTo>
                <a:cubicBezTo>
                  <a:pt x="1114152" y="432636"/>
                  <a:pt x="1129022" y="422772"/>
                  <a:pt x="1145136" y="418744"/>
                </a:cubicBezTo>
                <a:cubicBezTo>
                  <a:pt x="1175660" y="411113"/>
                  <a:pt x="1207805" y="413047"/>
                  <a:pt x="1239140" y="410198"/>
                </a:cubicBezTo>
                <a:cubicBezTo>
                  <a:pt x="1253383" y="407349"/>
                  <a:pt x="1267778" y="405175"/>
                  <a:pt x="1281869" y="401652"/>
                </a:cubicBezTo>
                <a:cubicBezTo>
                  <a:pt x="1290608" y="399467"/>
                  <a:pt x="1301136" y="399476"/>
                  <a:pt x="1307506" y="393106"/>
                </a:cubicBezTo>
                <a:cubicBezTo>
                  <a:pt x="1316514" y="384098"/>
                  <a:pt x="1312839" y="363823"/>
                  <a:pt x="1324598" y="358923"/>
                </a:cubicBezTo>
                <a:cubicBezTo>
                  <a:pt x="1351024" y="347912"/>
                  <a:pt x="1381570" y="353226"/>
                  <a:pt x="1410056" y="350378"/>
                </a:cubicBezTo>
                <a:cubicBezTo>
                  <a:pt x="1412904" y="336135"/>
                  <a:pt x="1413501" y="321249"/>
                  <a:pt x="1418601" y="307649"/>
                </a:cubicBezTo>
                <a:cubicBezTo>
                  <a:pt x="1442916" y="242806"/>
                  <a:pt x="1518412" y="277145"/>
                  <a:pt x="1580972" y="273465"/>
                </a:cubicBezTo>
                <a:cubicBezTo>
                  <a:pt x="1596241" y="227653"/>
                  <a:pt x="1577247" y="259906"/>
                  <a:pt x="1632246" y="239282"/>
                </a:cubicBezTo>
                <a:cubicBezTo>
                  <a:pt x="1641863" y="235676"/>
                  <a:pt x="1648697" y="226784"/>
                  <a:pt x="1657884" y="222191"/>
                </a:cubicBezTo>
                <a:cubicBezTo>
                  <a:pt x="1665941" y="218163"/>
                  <a:pt x="1674975" y="216494"/>
                  <a:pt x="1683521" y="213645"/>
                </a:cubicBezTo>
                <a:cubicBezTo>
                  <a:pt x="1686370" y="205099"/>
                  <a:pt x="1683835" y="191666"/>
                  <a:pt x="1692067" y="188007"/>
                </a:cubicBezTo>
                <a:cubicBezTo>
                  <a:pt x="1713054" y="178680"/>
                  <a:pt x="1737734" y="182954"/>
                  <a:pt x="1760433" y="179462"/>
                </a:cubicBezTo>
                <a:cubicBezTo>
                  <a:pt x="1774789" y="177253"/>
                  <a:pt x="1788919" y="173765"/>
                  <a:pt x="1803162" y="170916"/>
                </a:cubicBezTo>
                <a:cubicBezTo>
                  <a:pt x="1809421" y="152140"/>
                  <a:pt x="1823016" y="133841"/>
                  <a:pt x="1794616" y="119641"/>
                </a:cubicBezTo>
                <a:cubicBezTo>
                  <a:pt x="1762388" y="103527"/>
                  <a:pt x="1692067" y="85458"/>
                  <a:pt x="1692067" y="85458"/>
                </a:cubicBezTo>
                <a:cubicBezTo>
                  <a:pt x="1753085" y="65118"/>
                  <a:pt x="1733349" y="83357"/>
                  <a:pt x="1760433" y="42729"/>
                </a:cubicBezTo>
                <a:cubicBezTo>
                  <a:pt x="1755097" y="26721"/>
                  <a:pt x="1737029" y="0"/>
                  <a:pt x="1777525" y="0"/>
                </a:cubicBezTo>
                <a:cubicBezTo>
                  <a:pt x="1787796" y="0"/>
                  <a:pt x="1793119" y="14940"/>
                  <a:pt x="1803162" y="17092"/>
                </a:cubicBezTo>
                <a:cubicBezTo>
                  <a:pt x="1833927" y="23685"/>
                  <a:pt x="1865831" y="22789"/>
                  <a:pt x="1897166" y="25637"/>
                </a:cubicBezTo>
                <a:cubicBezTo>
                  <a:pt x="1902863" y="34183"/>
                  <a:pt x="1907683" y="43385"/>
                  <a:pt x="1914258" y="51275"/>
                </a:cubicBezTo>
                <a:cubicBezTo>
                  <a:pt x="1921995" y="60559"/>
                  <a:pt x="1933899" y="66419"/>
                  <a:pt x="1939895" y="76912"/>
                </a:cubicBezTo>
                <a:cubicBezTo>
                  <a:pt x="1945722" y="87110"/>
                  <a:pt x="1945592" y="99701"/>
                  <a:pt x="1948441" y="111095"/>
                </a:cubicBezTo>
                <a:cubicBezTo>
                  <a:pt x="1931349" y="113944"/>
                  <a:pt x="1910696" y="108817"/>
                  <a:pt x="1897166" y="119641"/>
                </a:cubicBezTo>
                <a:cubicBezTo>
                  <a:pt x="1890132" y="125268"/>
                  <a:pt x="1902549" y="136844"/>
                  <a:pt x="1905712" y="145278"/>
                </a:cubicBezTo>
                <a:cubicBezTo>
                  <a:pt x="1908945" y="153898"/>
                  <a:pt x="1926127" y="204466"/>
                  <a:pt x="1939895" y="213645"/>
                </a:cubicBezTo>
                <a:cubicBezTo>
                  <a:pt x="1949667" y="220160"/>
                  <a:pt x="1962493" y="220260"/>
                  <a:pt x="1974078" y="222191"/>
                </a:cubicBezTo>
                <a:cubicBezTo>
                  <a:pt x="2160316" y="253230"/>
                  <a:pt x="1954490" y="213145"/>
                  <a:pt x="2085173" y="239282"/>
                </a:cubicBezTo>
                <a:cubicBezTo>
                  <a:pt x="2107962" y="236433"/>
                  <a:pt x="2131383" y="236779"/>
                  <a:pt x="2153540" y="230736"/>
                </a:cubicBezTo>
                <a:cubicBezTo>
                  <a:pt x="2163449" y="228034"/>
                  <a:pt x="2169737" y="217691"/>
                  <a:pt x="2179177" y="213645"/>
                </a:cubicBezTo>
                <a:cubicBezTo>
                  <a:pt x="2189972" y="209018"/>
                  <a:pt x="2201966" y="207948"/>
                  <a:pt x="2213360" y="205099"/>
                </a:cubicBezTo>
                <a:cubicBezTo>
                  <a:pt x="2236149" y="207948"/>
                  <a:pt x="2262034" y="201829"/>
                  <a:pt x="2281727" y="213645"/>
                </a:cubicBezTo>
                <a:cubicBezTo>
                  <a:pt x="2294881" y="221537"/>
                  <a:pt x="2290688" y="243366"/>
                  <a:pt x="2298818" y="256374"/>
                </a:cubicBezTo>
                <a:cubicBezTo>
                  <a:pt x="2305223" y="266623"/>
                  <a:pt x="2316719" y="272727"/>
                  <a:pt x="2324456" y="282011"/>
                </a:cubicBezTo>
                <a:cubicBezTo>
                  <a:pt x="2331031" y="289901"/>
                  <a:pt x="2335850" y="299103"/>
                  <a:pt x="2341547" y="307649"/>
                </a:cubicBezTo>
                <a:cubicBezTo>
                  <a:pt x="2344396" y="319043"/>
                  <a:pt x="2341315" y="334029"/>
                  <a:pt x="2350093" y="341832"/>
                </a:cubicBezTo>
                <a:cubicBezTo>
                  <a:pt x="2393542" y="380453"/>
                  <a:pt x="2420813" y="374078"/>
                  <a:pt x="2469734" y="384561"/>
                </a:cubicBezTo>
                <a:cubicBezTo>
                  <a:pt x="2492703" y="389483"/>
                  <a:pt x="2538100" y="401652"/>
                  <a:pt x="2538100" y="401652"/>
                </a:cubicBezTo>
                <a:lnTo>
                  <a:pt x="2589375" y="393106"/>
                </a:lnTo>
                <a:cubicBezTo>
                  <a:pt x="2599129" y="368722"/>
                  <a:pt x="2574298" y="342379"/>
                  <a:pt x="2572284" y="316194"/>
                </a:cubicBezTo>
                <a:cubicBezTo>
                  <a:pt x="2571383" y="304484"/>
                  <a:pt x="2577981" y="293405"/>
                  <a:pt x="2580829" y="282011"/>
                </a:cubicBezTo>
                <a:cubicBezTo>
                  <a:pt x="2613588" y="331150"/>
                  <a:pt x="2581183" y="299103"/>
                  <a:pt x="2666287" y="299103"/>
                </a:cubicBezTo>
                <a:cubicBezTo>
                  <a:pt x="2683614" y="299103"/>
                  <a:pt x="2700470" y="304800"/>
                  <a:pt x="2717562" y="307649"/>
                </a:cubicBezTo>
                <a:cubicBezTo>
                  <a:pt x="2731805" y="313346"/>
                  <a:pt x="2747808" y="315824"/>
                  <a:pt x="2760291" y="324740"/>
                </a:cubicBezTo>
                <a:cubicBezTo>
                  <a:pt x="2768649" y="330710"/>
                  <a:pt x="2767997" y="346207"/>
                  <a:pt x="2777383" y="350378"/>
                </a:cubicBezTo>
                <a:cubicBezTo>
                  <a:pt x="2795789" y="358559"/>
                  <a:pt x="2817263" y="356075"/>
                  <a:pt x="2837203" y="358923"/>
                </a:cubicBezTo>
                <a:cubicBezTo>
                  <a:pt x="2845749" y="364620"/>
                  <a:pt x="2852877" y="373524"/>
                  <a:pt x="2862841" y="376015"/>
                </a:cubicBezTo>
                <a:cubicBezTo>
                  <a:pt x="2979002" y="405056"/>
                  <a:pt x="2906727" y="362544"/>
                  <a:pt x="2965390" y="401652"/>
                </a:cubicBezTo>
                <a:cubicBezTo>
                  <a:pt x="2968239" y="418744"/>
                  <a:pt x="2966187" y="437429"/>
                  <a:pt x="2973936" y="452927"/>
                </a:cubicBezTo>
                <a:cubicBezTo>
                  <a:pt x="2990606" y="486268"/>
                  <a:pt x="3052161" y="463445"/>
                  <a:pt x="3067940" y="461473"/>
                </a:cubicBezTo>
                <a:cubicBezTo>
                  <a:pt x="3079334" y="455776"/>
                  <a:pt x="3089631" y="441883"/>
                  <a:pt x="3102123" y="444381"/>
                </a:cubicBezTo>
                <a:cubicBezTo>
                  <a:pt x="3110956" y="446148"/>
                  <a:pt x="3108715" y="461225"/>
                  <a:pt x="3110669" y="470019"/>
                </a:cubicBezTo>
                <a:cubicBezTo>
                  <a:pt x="3124305" y="531382"/>
                  <a:pt x="3100901" y="515188"/>
                  <a:pt x="3144852" y="529839"/>
                </a:cubicBezTo>
                <a:cubicBezTo>
                  <a:pt x="3153398" y="524142"/>
                  <a:pt x="3163227" y="520010"/>
                  <a:pt x="3170489" y="512748"/>
                </a:cubicBezTo>
                <a:cubicBezTo>
                  <a:pt x="3177752" y="505485"/>
                  <a:pt x="3179691" y="493685"/>
                  <a:pt x="3187581" y="487110"/>
                </a:cubicBezTo>
                <a:cubicBezTo>
                  <a:pt x="3197368" y="478955"/>
                  <a:pt x="3210370" y="475716"/>
                  <a:pt x="3221764" y="470019"/>
                </a:cubicBezTo>
                <a:cubicBezTo>
                  <a:pt x="3218915" y="481413"/>
                  <a:pt x="3216445" y="492909"/>
                  <a:pt x="3213218" y="504202"/>
                </a:cubicBezTo>
                <a:cubicBezTo>
                  <a:pt x="3210743" y="512863"/>
                  <a:pt x="3200203" y="522018"/>
                  <a:pt x="3204672" y="529839"/>
                </a:cubicBezTo>
                <a:cubicBezTo>
                  <a:pt x="3213722" y="545676"/>
                  <a:pt x="3233158" y="552628"/>
                  <a:pt x="3247401" y="564022"/>
                </a:cubicBezTo>
                <a:cubicBezTo>
                  <a:pt x="3250347" y="587589"/>
                  <a:pt x="3251319" y="631679"/>
                  <a:pt x="3264493" y="658026"/>
                </a:cubicBezTo>
                <a:cubicBezTo>
                  <a:pt x="3269086" y="667212"/>
                  <a:pt x="3275010" y="675773"/>
                  <a:pt x="3281585" y="683663"/>
                </a:cubicBezTo>
                <a:cubicBezTo>
                  <a:pt x="3289322" y="692947"/>
                  <a:pt x="3298676" y="700755"/>
                  <a:pt x="3307222" y="709301"/>
                </a:cubicBezTo>
                <a:cubicBezTo>
                  <a:pt x="3326817" y="768082"/>
                  <a:pt x="3298214" y="698491"/>
                  <a:pt x="3349951" y="760576"/>
                </a:cubicBezTo>
                <a:cubicBezTo>
                  <a:pt x="3355718" y="767496"/>
                  <a:pt x="3353500" y="778718"/>
                  <a:pt x="3358497" y="786213"/>
                </a:cubicBezTo>
                <a:cubicBezTo>
                  <a:pt x="3365201" y="796269"/>
                  <a:pt x="3376397" y="802566"/>
                  <a:pt x="3384134" y="811850"/>
                </a:cubicBezTo>
                <a:cubicBezTo>
                  <a:pt x="3390709" y="819740"/>
                  <a:pt x="3392516" y="832044"/>
                  <a:pt x="3401226" y="837488"/>
                </a:cubicBezTo>
                <a:cubicBezTo>
                  <a:pt x="3416503" y="847036"/>
                  <a:pt x="3435409" y="848882"/>
                  <a:pt x="3452500" y="854579"/>
                </a:cubicBezTo>
                <a:cubicBezTo>
                  <a:pt x="3481204" y="926338"/>
                  <a:pt x="3453133" y="872430"/>
                  <a:pt x="3495229" y="922946"/>
                </a:cubicBezTo>
                <a:cubicBezTo>
                  <a:pt x="3501804" y="930836"/>
                  <a:pt x="3504301" y="942167"/>
                  <a:pt x="3512321" y="948583"/>
                </a:cubicBezTo>
                <a:cubicBezTo>
                  <a:pt x="3519355" y="954210"/>
                  <a:pt x="3529412" y="954280"/>
                  <a:pt x="3537958" y="957129"/>
                </a:cubicBezTo>
                <a:cubicBezTo>
                  <a:pt x="3540807" y="948583"/>
                  <a:pt x="3537496" y="931492"/>
                  <a:pt x="3546504" y="931492"/>
                </a:cubicBezTo>
                <a:cubicBezTo>
                  <a:pt x="3556775" y="931492"/>
                  <a:pt x="3561368" y="947103"/>
                  <a:pt x="3563596" y="957129"/>
                </a:cubicBezTo>
                <a:cubicBezTo>
                  <a:pt x="3572947" y="999210"/>
                  <a:pt x="3567829" y="1044171"/>
                  <a:pt x="3580687" y="1085316"/>
                </a:cubicBezTo>
                <a:cubicBezTo>
                  <a:pt x="3583374" y="1093914"/>
                  <a:pt x="3597663" y="1091387"/>
                  <a:pt x="3606325" y="1093862"/>
                </a:cubicBezTo>
                <a:cubicBezTo>
                  <a:pt x="3681431" y="1115320"/>
                  <a:pt x="3604682" y="1090465"/>
                  <a:pt x="3666145" y="1110953"/>
                </a:cubicBezTo>
                <a:cubicBezTo>
                  <a:pt x="3680388" y="1108104"/>
                  <a:pt x="3694547" y="1104795"/>
                  <a:pt x="3708874" y="1102407"/>
                </a:cubicBezTo>
                <a:cubicBezTo>
                  <a:pt x="3728743" y="1099096"/>
                  <a:pt x="3761214" y="1112564"/>
                  <a:pt x="3768695" y="1093862"/>
                </a:cubicBezTo>
                <a:cubicBezTo>
                  <a:pt x="3775469" y="1076927"/>
                  <a:pt x="3741500" y="1069238"/>
                  <a:pt x="3725966" y="1059678"/>
                </a:cubicBezTo>
                <a:cubicBezTo>
                  <a:pt x="3704267" y="1046325"/>
                  <a:pt x="3657600" y="1025495"/>
                  <a:pt x="3657600" y="1025495"/>
                </a:cubicBezTo>
              </a:path>
            </a:pathLst>
          </a:custGeom>
          <a:solidFill>
            <a:srgbClr val="FF9933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Povodí Labe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2884158" y="1968693"/>
            <a:ext cx="164554" cy="185748"/>
          </a:xfrm>
          <a:custGeom>
            <a:avLst/>
            <a:gdLst>
              <a:gd name="connsiteX0" fmla="*/ 27822 w 164554"/>
              <a:gd name="connsiteY0" fmla="*/ 5386 h 185748"/>
              <a:gd name="connsiteX1" fmla="*/ 96188 w 164554"/>
              <a:gd name="connsiteY1" fmla="*/ 125027 h 185748"/>
              <a:gd name="connsiteX2" fmla="*/ 164554 w 164554"/>
              <a:gd name="connsiteY2" fmla="*/ 133572 h 185748"/>
              <a:gd name="connsiteX3" fmla="*/ 156009 w 164554"/>
              <a:gd name="connsiteY3" fmla="*/ 176301 h 185748"/>
              <a:gd name="connsiteX4" fmla="*/ 19276 w 164554"/>
              <a:gd name="connsiteY4" fmla="*/ 150664 h 185748"/>
              <a:gd name="connsiteX5" fmla="*/ 27822 w 164554"/>
              <a:gd name="connsiteY5" fmla="*/ 90843 h 185748"/>
              <a:gd name="connsiteX6" fmla="*/ 44913 w 164554"/>
              <a:gd name="connsiteY6" fmla="*/ 65206 h 185748"/>
              <a:gd name="connsiteX7" fmla="*/ 36368 w 164554"/>
              <a:gd name="connsiteY7" fmla="*/ 22477 h 185748"/>
              <a:gd name="connsiteX8" fmla="*/ 27822 w 164554"/>
              <a:gd name="connsiteY8" fmla="*/ 5386 h 18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554" h="185748">
                <a:moveTo>
                  <a:pt x="27822" y="5386"/>
                </a:moveTo>
                <a:cubicBezTo>
                  <a:pt x="37792" y="22478"/>
                  <a:pt x="4352" y="-17829"/>
                  <a:pt x="96188" y="125027"/>
                </a:cubicBezTo>
                <a:cubicBezTo>
                  <a:pt x="108607" y="144345"/>
                  <a:pt x="141765" y="130724"/>
                  <a:pt x="164554" y="133572"/>
                </a:cubicBezTo>
                <a:cubicBezTo>
                  <a:pt x="161706" y="147815"/>
                  <a:pt x="169975" y="172311"/>
                  <a:pt x="156009" y="176301"/>
                </a:cubicBezTo>
                <a:cubicBezTo>
                  <a:pt x="80872" y="197769"/>
                  <a:pt x="63041" y="179841"/>
                  <a:pt x="19276" y="150664"/>
                </a:cubicBezTo>
                <a:cubicBezTo>
                  <a:pt x="-665" y="90843"/>
                  <a:pt x="-14908" y="105086"/>
                  <a:pt x="27822" y="90843"/>
                </a:cubicBezTo>
                <a:cubicBezTo>
                  <a:pt x="33519" y="82297"/>
                  <a:pt x="43639" y="75397"/>
                  <a:pt x="44913" y="65206"/>
                </a:cubicBezTo>
                <a:cubicBezTo>
                  <a:pt x="46715" y="50793"/>
                  <a:pt x="38422" y="36856"/>
                  <a:pt x="36368" y="22477"/>
                </a:cubicBezTo>
                <a:cubicBezTo>
                  <a:pt x="35562" y="16837"/>
                  <a:pt x="17852" y="-11706"/>
                  <a:pt x="27822" y="5386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3200400" y="1912424"/>
            <a:ext cx="400940" cy="430024"/>
          </a:xfrm>
          <a:custGeom>
            <a:avLst/>
            <a:gdLst>
              <a:gd name="connsiteX0" fmla="*/ 0 w 324740"/>
              <a:gd name="connsiteY0" fmla="*/ 170915 h 376014"/>
              <a:gd name="connsiteX1" fmla="*/ 42729 w 324740"/>
              <a:gd name="connsiteY1" fmla="*/ 188007 h 376014"/>
              <a:gd name="connsiteX2" fmla="*/ 51275 w 324740"/>
              <a:gd name="connsiteY2" fmla="*/ 162370 h 376014"/>
              <a:gd name="connsiteX3" fmla="*/ 42729 w 324740"/>
              <a:gd name="connsiteY3" fmla="*/ 34183 h 376014"/>
              <a:gd name="connsiteX4" fmla="*/ 76912 w 324740"/>
              <a:gd name="connsiteY4" fmla="*/ 25637 h 376014"/>
              <a:gd name="connsiteX5" fmla="*/ 111095 w 324740"/>
              <a:gd name="connsiteY5" fmla="*/ 17091 h 376014"/>
              <a:gd name="connsiteX6" fmla="*/ 179462 w 324740"/>
              <a:gd name="connsiteY6" fmla="*/ 25637 h 376014"/>
              <a:gd name="connsiteX7" fmla="*/ 188008 w 324740"/>
              <a:gd name="connsiteY7" fmla="*/ 0 h 376014"/>
              <a:gd name="connsiteX8" fmla="*/ 196553 w 324740"/>
              <a:gd name="connsiteY8" fmla="*/ 34183 h 376014"/>
              <a:gd name="connsiteX9" fmla="*/ 247828 w 324740"/>
              <a:gd name="connsiteY9" fmla="*/ 51274 h 376014"/>
              <a:gd name="connsiteX10" fmla="*/ 299103 w 324740"/>
              <a:gd name="connsiteY10" fmla="*/ 170915 h 376014"/>
              <a:gd name="connsiteX11" fmla="*/ 324740 w 324740"/>
              <a:gd name="connsiteY11" fmla="*/ 179461 h 376014"/>
              <a:gd name="connsiteX12" fmla="*/ 316194 w 324740"/>
              <a:gd name="connsiteY12" fmla="*/ 264919 h 376014"/>
              <a:gd name="connsiteX13" fmla="*/ 290557 w 324740"/>
              <a:gd name="connsiteY13" fmla="*/ 273465 h 376014"/>
              <a:gd name="connsiteX14" fmla="*/ 239282 w 324740"/>
              <a:gd name="connsiteY14" fmla="*/ 376014 h 376014"/>
              <a:gd name="connsiteX15" fmla="*/ 162370 w 324740"/>
              <a:gd name="connsiteY15" fmla="*/ 350377 h 376014"/>
              <a:gd name="connsiteX16" fmla="*/ 145279 w 324740"/>
              <a:gd name="connsiteY16" fmla="*/ 324740 h 376014"/>
              <a:gd name="connsiteX17" fmla="*/ 111095 w 324740"/>
              <a:gd name="connsiteY17" fmla="*/ 307648 h 376014"/>
              <a:gd name="connsiteX18" fmla="*/ 85458 w 324740"/>
              <a:gd name="connsiteY18" fmla="*/ 290557 h 376014"/>
              <a:gd name="connsiteX19" fmla="*/ 68366 w 324740"/>
              <a:gd name="connsiteY19" fmla="*/ 264919 h 376014"/>
              <a:gd name="connsiteX20" fmla="*/ 59821 w 324740"/>
              <a:gd name="connsiteY20" fmla="*/ 239282 h 376014"/>
              <a:gd name="connsiteX21" fmla="*/ 51275 w 324740"/>
              <a:gd name="connsiteY21" fmla="*/ 153824 h 37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4740" h="376014">
                <a:moveTo>
                  <a:pt x="0" y="170915"/>
                </a:moveTo>
                <a:cubicBezTo>
                  <a:pt x="14243" y="176612"/>
                  <a:pt x="27597" y="190529"/>
                  <a:pt x="42729" y="188007"/>
                </a:cubicBezTo>
                <a:cubicBezTo>
                  <a:pt x="51614" y="186526"/>
                  <a:pt x="51275" y="171378"/>
                  <a:pt x="51275" y="162370"/>
                </a:cubicBezTo>
                <a:cubicBezTo>
                  <a:pt x="51275" y="119546"/>
                  <a:pt x="45578" y="76912"/>
                  <a:pt x="42729" y="34183"/>
                </a:cubicBezTo>
                <a:cubicBezTo>
                  <a:pt x="59366" y="-15729"/>
                  <a:pt x="38257" y="20115"/>
                  <a:pt x="76912" y="25637"/>
                </a:cubicBezTo>
                <a:cubicBezTo>
                  <a:pt x="88539" y="27298"/>
                  <a:pt x="99701" y="19940"/>
                  <a:pt x="111095" y="17091"/>
                </a:cubicBezTo>
                <a:cubicBezTo>
                  <a:pt x="135751" y="33528"/>
                  <a:pt x="145141" y="48517"/>
                  <a:pt x="179462" y="25637"/>
                </a:cubicBezTo>
                <a:cubicBezTo>
                  <a:pt x="186957" y="20640"/>
                  <a:pt x="185159" y="8546"/>
                  <a:pt x="188008" y="0"/>
                </a:cubicBezTo>
                <a:cubicBezTo>
                  <a:pt x="190856" y="11394"/>
                  <a:pt x="187636" y="26540"/>
                  <a:pt x="196553" y="34183"/>
                </a:cubicBezTo>
                <a:cubicBezTo>
                  <a:pt x="210232" y="45908"/>
                  <a:pt x="247828" y="51274"/>
                  <a:pt x="247828" y="51274"/>
                </a:cubicBezTo>
                <a:cubicBezTo>
                  <a:pt x="257289" y="164809"/>
                  <a:pt x="224686" y="143009"/>
                  <a:pt x="299103" y="170915"/>
                </a:cubicBezTo>
                <a:cubicBezTo>
                  <a:pt x="307537" y="174078"/>
                  <a:pt x="316194" y="176612"/>
                  <a:pt x="324740" y="179461"/>
                </a:cubicBezTo>
                <a:cubicBezTo>
                  <a:pt x="321891" y="207947"/>
                  <a:pt x="325977" y="238014"/>
                  <a:pt x="316194" y="264919"/>
                </a:cubicBezTo>
                <a:cubicBezTo>
                  <a:pt x="313116" y="273385"/>
                  <a:pt x="296927" y="267095"/>
                  <a:pt x="290557" y="273465"/>
                </a:cubicBezTo>
                <a:cubicBezTo>
                  <a:pt x="257425" y="306597"/>
                  <a:pt x="253183" y="334312"/>
                  <a:pt x="239282" y="376014"/>
                </a:cubicBezTo>
                <a:cubicBezTo>
                  <a:pt x="204905" y="370285"/>
                  <a:pt x="186403" y="374410"/>
                  <a:pt x="162370" y="350377"/>
                </a:cubicBezTo>
                <a:cubicBezTo>
                  <a:pt x="155108" y="343115"/>
                  <a:pt x="153169" y="331315"/>
                  <a:pt x="145279" y="324740"/>
                </a:cubicBezTo>
                <a:cubicBezTo>
                  <a:pt x="135492" y="316584"/>
                  <a:pt x="122156" y="313969"/>
                  <a:pt x="111095" y="307648"/>
                </a:cubicBezTo>
                <a:cubicBezTo>
                  <a:pt x="102178" y="302552"/>
                  <a:pt x="94004" y="296254"/>
                  <a:pt x="85458" y="290557"/>
                </a:cubicBezTo>
                <a:cubicBezTo>
                  <a:pt x="79761" y="282011"/>
                  <a:pt x="72959" y="274106"/>
                  <a:pt x="68366" y="264919"/>
                </a:cubicBezTo>
                <a:cubicBezTo>
                  <a:pt x="64338" y="256862"/>
                  <a:pt x="62006" y="248021"/>
                  <a:pt x="59821" y="239282"/>
                </a:cubicBezTo>
                <a:cubicBezTo>
                  <a:pt x="48482" y="193923"/>
                  <a:pt x="51275" y="199962"/>
                  <a:pt x="51275" y="153824"/>
                </a:cubicBez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4161148" y="2350093"/>
            <a:ext cx="265573" cy="223771"/>
          </a:xfrm>
          <a:custGeom>
            <a:avLst/>
            <a:gdLst>
              <a:gd name="connsiteX0" fmla="*/ 654 w 265573"/>
              <a:gd name="connsiteY0" fmla="*/ 44310 h 223771"/>
              <a:gd name="connsiteX1" fmla="*/ 34837 w 265573"/>
              <a:gd name="connsiteY1" fmla="*/ 1581 h 223771"/>
              <a:gd name="connsiteX2" fmla="*/ 60474 w 265573"/>
              <a:gd name="connsiteY2" fmla="*/ 10126 h 223771"/>
              <a:gd name="connsiteX3" fmla="*/ 103203 w 265573"/>
              <a:gd name="connsiteY3" fmla="*/ 69947 h 223771"/>
              <a:gd name="connsiteX4" fmla="*/ 128841 w 265573"/>
              <a:gd name="connsiteY4" fmla="*/ 52855 h 223771"/>
              <a:gd name="connsiteX5" fmla="*/ 163024 w 265573"/>
              <a:gd name="connsiteY5" fmla="*/ 10126 h 223771"/>
              <a:gd name="connsiteX6" fmla="*/ 239936 w 265573"/>
              <a:gd name="connsiteY6" fmla="*/ 44310 h 223771"/>
              <a:gd name="connsiteX7" fmla="*/ 248482 w 265573"/>
              <a:gd name="connsiteY7" fmla="*/ 69947 h 223771"/>
              <a:gd name="connsiteX8" fmla="*/ 265573 w 265573"/>
              <a:gd name="connsiteY8" fmla="*/ 138313 h 223771"/>
              <a:gd name="connsiteX9" fmla="*/ 188661 w 265573"/>
              <a:gd name="connsiteY9" fmla="*/ 198134 h 223771"/>
              <a:gd name="connsiteX10" fmla="*/ 137387 w 265573"/>
              <a:gd name="connsiteY10" fmla="*/ 223771 h 223771"/>
              <a:gd name="connsiteX11" fmla="*/ 86112 w 265573"/>
              <a:gd name="connsiteY11" fmla="*/ 215225 h 223771"/>
              <a:gd name="connsiteX12" fmla="*/ 77566 w 265573"/>
              <a:gd name="connsiteY12" fmla="*/ 189588 h 223771"/>
              <a:gd name="connsiteX13" fmla="*/ 17745 w 265573"/>
              <a:gd name="connsiteY13" fmla="*/ 121222 h 223771"/>
              <a:gd name="connsiteX14" fmla="*/ 51929 w 265573"/>
              <a:gd name="connsiteY14" fmla="*/ 35764 h 223771"/>
              <a:gd name="connsiteX15" fmla="*/ 60474 w 265573"/>
              <a:gd name="connsiteY15" fmla="*/ 27218 h 2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5573" h="223771">
                <a:moveTo>
                  <a:pt x="654" y="44310"/>
                </a:moveTo>
                <a:cubicBezTo>
                  <a:pt x="12048" y="30067"/>
                  <a:pt x="19000" y="10631"/>
                  <a:pt x="34837" y="1581"/>
                </a:cubicBezTo>
                <a:cubicBezTo>
                  <a:pt x="42658" y="-2888"/>
                  <a:pt x="55238" y="2796"/>
                  <a:pt x="60474" y="10126"/>
                </a:cubicBezTo>
                <a:cubicBezTo>
                  <a:pt x="110325" y="79917"/>
                  <a:pt x="45519" y="50718"/>
                  <a:pt x="103203" y="69947"/>
                </a:cubicBezTo>
                <a:cubicBezTo>
                  <a:pt x="111749" y="64250"/>
                  <a:pt x="122425" y="60875"/>
                  <a:pt x="128841" y="52855"/>
                </a:cubicBezTo>
                <a:cubicBezTo>
                  <a:pt x="176019" y="-6116"/>
                  <a:pt x="89548" y="59112"/>
                  <a:pt x="163024" y="10126"/>
                </a:cubicBezTo>
                <a:cubicBezTo>
                  <a:pt x="224043" y="30466"/>
                  <a:pt x="199309" y="17224"/>
                  <a:pt x="239936" y="44310"/>
                </a:cubicBezTo>
                <a:cubicBezTo>
                  <a:pt x="242785" y="52856"/>
                  <a:pt x="246297" y="61208"/>
                  <a:pt x="248482" y="69947"/>
                </a:cubicBezTo>
                <a:cubicBezTo>
                  <a:pt x="269111" y="152460"/>
                  <a:pt x="246037" y="79702"/>
                  <a:pt x="265573" y="138313"/>
                </a:cubicBezTo>
                <a:cubicBezTo>
                  <a:pt x="243451" y="160435"/>
                  <a:pt x="219329" y="187911"/>
                  <a:pt x="188661" y="198134"/>
                </a:cubicBezTo>
                <a:cubicBezTo>
                  <a:pt x="153281" y="209928"/>
                  <a:pt x="170519" y="201683"/>
                  <a:pt x="137387" y="223771"/>
                </a:cubicBezTo>
                <a:cubicBezTo>
                  <a:pt x="120295" y="220922"/>
                  <a:pt x="101156" y="223822"/>
                  <a:pt x="86112" y="215225"/>
                </a:cubicBezTo>
                <a:cubicBezTo>
                  <a:pt x="78291" y="210756"/>
                  <a:pt x="81941" y="197462"/>
                  <a:pt x="77566" y="189588"/>
                </a:cubicBezTo>
                <a:cubicBezTo>
                  <a:pt x="48241" y="136804"/>
                  <a:pt x="55197" y="146189"/>
                  <a:pt x="17745" y="121222"/>
                </a:cubicBezTo>
                <a:cubicBezTo>
                  <a:pt x="-10686" y="35925"/>
                  <a:pt x="-8813" y="96513"/>
                  <a:pt x="51929" y="35764"/>
                </a:cubicBezTo>
                <a:lnTo>
                  <a:pt x="60474" y="27218"/>
                </a:lnTo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3785787" y="2925906"/>
            <a:ext cx="2315910" cy="1880075"/>
          </a:xfrm>
          <a:custGeom>
            <a:avLst/>
            <a:gdLst>
              <a:gd name="connsiteX0" fmla="*/ 8546 w 2315910"/>
              <a:gd name="connsiteY0" fmla="*/ 1606609 h 1880075"/>
              <a:gd name="connsiteX1" fmla="*/ 17092 w 2315910"/>
              <a:gd name="connsiteY1" fmla="*/ 1563880 h 1880075"/>
              <a:gd name="connsiteX2" fmla="*/ 111095 w 2315910"/>
              <a:gd name="connsiteY2" fmla="*/ 1555335 h 1880075"/>
              <a:gd name="connsiteX3" fmla="*/ 136733 w 2315910"/>
              <a:gd name="connsiteY3" fmla="*/ 1538243 h 1880075"/>
              <a:gd name="connsiteX4" fmla="*/ 145278 w 2315910"/>
              <a:gd name="connsiteY4" fmla="*/ 1478422 h 1880075"/>
              <a:gd name="connsiteX5" fmla="*/ 170916 w 2315910"/>
              <a:gd name="connsiteY5" fmla="*/ 1461331 h 1880075"/>
              <a:gd name="connsiteX6" fmla="*/ 230736 w 2315910"/>
              <a:gd name="connsiteY6" fmla="*/ 1452785 h 1880075"/>
              <a:gd name="connsiteX7" fmla="*/ 273465 w 2315910"/>
              <a:gd name="connsiteY7" fmla="*/ 1444239 h 1880075"/>
              <a:gd name="connsiteX8" fmla="*/ 393106 w 2315910"/>
              <a:gd name="connsiteY8" fmla="*/ 1401510 h 1880075"/>
              <a:gd name="connsiteX9" fmla="*/ 418744 w 2315910"/>
              <a:gd name="connsiteY9" fmla="*/ 1384419 h 1880075"/>
              <a:gd name="connsiteX10" fmla="*/ 487110 w 2315910"/>
              <a:gd name="connsiteY10" fmla="*/ 1375873 h 1880075"/>
              <a:gd name="connsiteX11" fmla="*/ 495656 w 2315910"/>
              <a:gd name="connsiteY11" fmla="*/ 1341690 h 1880075"/>
              <a:gd name="connsiteX12" fmla="*/ 504202 w 2315910"/>
              <a:gd name="connsiteY12" fmla="*/ 1247686 h 1880075"/>
              <a:gd name="connsiteX13" fmla="*/ 529839 w 2315910"/>
              <a:gd name="connsiteY13" fmla="*/ 1145137 h 1880075"/>
              <a:gd name="connsiteX14" fmla="*/ 555477 w 2315910"/>
              <a:gd name="connsiteY14" fmla="*/ 1136591 h 1880075"/>
              <a:gd name="connsiteX15" fmla="*/ 615297 w 2315910"/>
              <a:gd name="connsiteY15" fmla="*/ 1059679 h 1880075"/>
              <a:gd name="connsiteX16" fmla="*/ 606751 w 2315910"/>
              <a:gd name="connsiteY16" fmla="*/ 1025495 h 1880075"/>
              <a:gd name="connsiteX17" fmla="*/ 615297 w 2315910"/>
              <a:gd name="connsiteY17" fmla="*/ 828942 h 1880075"/>
              <a:gd name="connsiteX18" fmla="*/ 623843 w 2315910"/>
              <a:gd name="connsiteY18" fmla="*/ 803305 h 1880075"/>
              <a:gd name="connsiteX19" fmla="*/ 752030 w 2315910"/>
              <a:gd name="connsiteY19" fmla="*/ 794759 h 1880075"/>
              <a:gd name="connsiteX20" fmla="*/ 769121 w 2315910"/>
              <a:gd name="connsiteY20" fmla="*/ 769122 h 1880075"/>
              <a:gd name="connsiteX21" fmla="*/ 914400 w 2315910"/>
              <a:gd name="connsiteY21" fmla="*/ 743484 h 1880075"/>
              <a:gd name="connsiteX22" fmla="*/ 940037 w 2315910"/>
              <a:gd name="connsiteY22" fmla="*/ 734938 h 1880075"/>
              <a:gd name="connsiteX23" fmla="*/ 948583 w 2315910"/>
              <a:gd name="connsiteY23" fmla="*/ 564022 h 1880075"/>
              <a:gd name="connsiteX24" fmla="*/ 940037 w 2315910"/>
              <a:gd name="connsiteY24" fmla="*/ 504202 h 1880075"/>
              <a:gd name="connsiteX25" fmla="*/ 914400 w 2315910"/>
              <a:gd name="connsiteY25" fmla="*/ 470019 h 1880075"/>
              <a:gd name="connsiteX26" fmla="*/ 897308 w 2315910"/>
              <a:gd name="connsiteY26" fmla="*/ 435836 h 1880075"/>
              <a:gd name="connsiteX27" fmla="*/ 880217 w 2315910"/>
              <a:gd name="connsiteY27" fmla="*/ 384561 h 1880075"/>
              <a:gd name="connsiteX28" fmla="*/ 897308 w 2315910"/>
              <a:gd name="connsiteY28" fmla="*/ 290557 h 1880075"/>
              <a:gd name="connsiteX29" fmla="*/ 922946 w 2315910"/>
              <a:gd name="connsiteY29" fmla="*/ 273465 h 1880075"/>
              <a:gd name="connsiteX30" fmla="*/ 957129 w 2315910"/>
              <a:gd name="connsiteY30" fmla="*/ 222191 h 1880075"/>
              <a:gd name="connsiteX31" fmla="*/ 965675 w 2315910"/>
              <a:gd name="connsiteY31" fmla="*/ 68366 h 1880075"/>
              <a:gd name="connsiteX32" fmla="*/ 991312 w 2315910"/>
              <a:gd name="connsiteY32" fmla="*/ 51275 h 1880075"/>
              <a:gd name="connsiteX33" fmla="*/ 1093862 w 2315910"/>
              <a:gd name="connsiteY33" fmla="*/ 17092 h 1880075"/>
              <a:gd name="connsiteX34" fmla="*/ 1128045 w 2315910"/>
              <a:gd name="connsiteY34" fmla="*/ 0 h 1880075"/>
              <a:gd name="connsiteX35" fmla="*/ 1153682 w 2315910"/>
              <a:gd name="connsiteY35" fmla="*/ 8546 h 1880075"/>
              <a:gd name="connsiteX36" fmla="*/ 1187865 w 2315910"/>
              <a:gd name="connsiteY36" fmla="*/ 17092 h 1880075"/>
              <a:gd name="connsiteX37" fmla="*/ 1247686 w 2315910"/>
              <a:gd name="connsiteY37" fmla="*/ 68366 h 1880075"/>
              <a:gd name="connsiteX38" fmla="*/ 1264777 w 2315910"/>
              <a:gd name="connsiteY38" fmla="*/ 94004 h 1880075"/>
              <a:gd name="connsiteX39" fmla="*/ 1281869 w 2315910"/>
              <a:gd name="connsiteY39" fmla="*/ 153824 h 1880075"/>
              <a:gd name="connsiteX40" fmla="*/ 1290415 w 2315910"/>
              <a:gd name="connsiteY40" fmla="*/ 179462 h 1880075"/>
              <a:gd name="connsiteX41" fmla="*/ 1298961 w 2315910"/>
              <a:gd name="connsiteY41" fmla="*/ 435836 h 1880075"/>
              <a:gd name="connsiteX42" fmla="*/ 1333144 w 2315910"/>
              <a:gd name="connsiteY42" fmla="*/ 444381 h 1880075"/>
              <a:gd name="connsiteX43" fmla="*/ 1358781 w 2315910"/>
              <a:gd name="connsiteY43" fmla="*/ 410198 h 1880075"/>
              <a:gd name="connsiteX44" fmla="*/ 1529697 w 2315910"/>
              <a:gd name="connsiteY44" fmla="*/ 418744 h 1880075"/>
              <a:gd name="connsiteX45" fmla="*/ 1555334 w 2315910"/>
              <a:gd name="connsiteY45" fmla="*/ 427290 h 1880075"/>
              <a:gd name="connsiteX46" fmla="*/ 1598063 w 2315910"/>
              <a:gd name="connsiteY46" fmla="*/ 495656 h 1880075"/>
              <a:gd name="connsiteX47" fmla="*/ 1640792 w 2315910"/>
              <a:gd name="connsiteY47" fmla="*/ 504202 h 1880075"/>
              <a:gd name="connsiteX48" fmla="*/ 1649338 w 2315910"/>
              <a:gd name="connsiteY48" fmla="*/ 529839 h 1880075"/>
              <a:gd name="connsiteX49" fmla="*/ 1657884 w 2315910"/>
              <a:gd name="connsiteY49" fmla="*/ 658026 h 1880075"/>
              <a:gd name="connsiteX50" fmla="*/ 1709159 w 2315910"/>
              <a:gd name="connsiteY50" fmla="*/ 649480 h 1880075"/>
              <a:gd name="connsiteX51" fmla="*/ 1717705 w 2315910"/>
              <a:gd name="connsiteY51" fmla="*/ 623843 h 1880075"/>
              <a:gd name="connsiteX52" fmla="*/ 1786071 w 2315910"/>
              <a:gd name="connsiteY52" fmla="*/ 623843 h 1880075"/>
              <a:gd name="connsiteX53" fmla="*/ 1794617 w 2315910"/>
              <a:gd name="connsiteY53" fmla="*/ 709301 h 1880075"/>
              <a:gd name="connsiteX54" fmla="*/ 1820254 w 2315910"/>
              <a:gd name="connsiteY54" fmla="*/ 717847 h 1880075"/>
              <a:gd name="connsiteX55" fmla="*/ 1845892 w 2315910"/>
              <a:gd name="connsiteY55" fmla="*/ 769122 h 1880075"/>
              <a:gd name="connsiteX56" fmla="*/ 1905712 w 2315910"/>
              <a:gd name="connsiteY56" fmla="*/ 777667 h 1880075"/>
              <a:gd name="connsiteX57" fmla="*/ 1914258 w 2315910"/>
              <a:gd name="connsiteY57" fmla="*/ 803305 h 1880075"/>
              <a:gd name="connsiteX58" fmla="*/ 2050991 w 2315910"/>
              <a:gd name="connsiteY58" fmla="*/ 828942 h 1880075"/>
              <a:gd name="connsiteX59" fmla="*/ 2068082 w 2315910"/>
              <a:gd name="connsiteY59" fmla="*/ 854580 h 1880075"/>
              <a:gd name="connsiteX60" fmla="*/ 2093720 w 2315910"/>
              <a:gd name="connsiteY60" fmla="*/ 871671 h 1880075"/>
              <a:gd name="connsiteX61" fmla="*/ 2102265 w 2315910"/>
              <a:gd name="connsiteY61" fmla="*/ 897308 h 1880075"/>
              <a:gd name="connsiteX62" fmla="*/ 2127903 w 2315910"/>
              <a:gd name="connsiteY62" fmla="*/ 905854 h 1880075"/>
              <a:gd name="connsiteX63" fmla="*/ 2179177 w 2315910"/>
              <a:gd name="connsiteY63" fmla="*/ 914400 h 1880075"/>
              <a:gd name="connsiteX64" fmla="*/ 2230452 w 2315910"/>
              <a:gd name="connsiteY64" fmla="*/ 957129 h 1880075"/>
              <a:gd name="connsiteX65" fmla="*/ 2264635 w 2315910"/>
              <a:gd name="connsiteY65" fmla="*/ 965675 h 1880075"/>
              <a:gd name="connsiteX66" fmla="*/ 2315910 w 2315910"/>
              <a:gd name="connsiteY66" fmla="*/ 982766 h 1880075"/>
              <a:gd name="connsiteX67" fmla="*/ 2290273 w 2315910"/>
              <a:gd name="connsiteY67" fmla="*/ 999858 h 1880075"/>
              <a:gd name="connsiteX68" fmla="*/ 2281727 w 2315910"/>
              <a:gd name="connsiteY68" fmla="*/ 1025495 h 1880075"/>
              <a:gd name="connsiteX69" fmla="*/ 2264635 w 2315910"/>
              <a:gd name="connsiteY69" fmla="*/ 1051133 h 1880075"/>
              <a:gd name="connsiteX70" fmla="*/ 2256090 w 2315910"/>
              <a:gd name="connsiteY70" fmla="*/ 1076770 h 1880075"/>
              <a:gd name="connsiteX71" fmla="*/ 2230452 w 2315910"/>
              <a:gd name="connsiteY71" fmla="*/ 1093862 h 1880075"/>
              <a:gd name="connsiteX72" fmla="*/ 2127903 w 2315910"/>
              <a:gd name="connsiteY72" fmla="*/ 1110953 h 1880075"/>
              <a:gd name="connsiteX73" fmla="*/ 2153540 w 2315910"/>
              <a:gd name="connsiteY73" fmla="*/ 1085316 h 1880075"/>
              <a:gd name="connsiteX74" fmla="*/ 2093720 w 2315910"/>
              <a:gd name="connsiteY74" fmla="*/ 1119499 h 1880075"/>
              <a:gd name="connsiteX75" fmla="*/ 2085174 w 2315910"/>
              <a:gd name="connsiteY75" fmla="*/ 1145137 h 1880075"/>
              <a:gd name="connsiteX76" fmla="*/ 2076628 w 2315910"/>
              <a:gd name="connsiteY76" fmla="*/ 1230594 h 1880075"/>
              <a:gd name="connsiteX77" fmla="*/ 2042445 w 2315910"/>
              <a:gd name="connsiteY77" fmla="*/ 1281869 h 1880075"/>
              <a:gd name="connsiteX78" fmla="*/ 1991170 w 2315910"/>
              <a:gd name="connsiteY78" fmla="*/ 1316052 h 1880075"/>
              <a:gd name="connsiteX79" fmla="*/ 1982624 w 2315910"/>
              <a:gd name="connsiteY79" fmla="*/ 1435694 h 1880075"/>
              <a:gd name="connsiteX80" fmla="*/ 1956987 w 2315910"/>
              <a:gd name="connsiteY80" fmla="*/ 1444239 h 1880075"/>
              <a:gd name="connsiteX81" fmla="*/ 1837346 w 2315910"/>
              <a:gd name="connsiteY81" fmla="*/ 1452785 h 1880075"/>
              <a:gd name="connsiteX82" fmla="*/ 1820254 w 2315910"/>
              <a:gd name="connsiteY82" fmla="*/ 1666430 h 1880075"/>
              <a:gd name="connsiteX83" fmla="*/ 1794617 w 2315910"/>
              <a:gd name="connsiteY83" fmla="*/ 1640793 h 1880075"/>
              <a:gd name="connsiteX84" fmla="*/ 1768979 w 2315910"/>
              <a:gd name="connsiteY84" fmla="*/ 1632247 h 1880075"/>
              <a:gd name="connsiteX85" fmla="*/ 1692067 w 2315910"/>
              <a:gd name="connsiteY85" fmla="*/ 1615155 h 1880075"/>
              <a:gd name="connsiteX86" fmla="*/ 1657884 w 2315910"/>
              <a:gd name="connsiteY86" fmla="*/ 1606609 h 1880075"/>
              <a:gd name="connsiteX87" fmla="*/ 1589518 w 2315910"/>
              <a:gd name="connsiteY87" fmla="*/ 1615155 h 1880075"/>
              <a:gd name="connsiteX88" fmla="*/ 1580972 w 2315910"/>
              <a:gd name="connsiteY88" fmla="*/ 1640793 h 1880075"/>
              <a:gd name="connsiteX89" fmla="*/ 1555334 w 2315910"/>
              <a:gd name="connsiteY89" fmla="*/ 1666430 h 1880075"/>
              <a:gd name="connsiteX90" fmla="*/ 1273323 w 2315910"/>
              <a:gd name="connsiteY90" fmla="*/ 1666430 h 1880075"/>
              <a:gd name="connsiteX91" fmla="*/ 1239140 w 2315910"/>
              <a:gd name="connsiteY91" fmla="*/ 1674976 h 1880075"/>
              <a:gd name="connsiteX92" fmla="*/ 1170774 w 2315910"/>
              <a:gd name="connsiteY92" fmla="*/ 1683522 h 1880075"/>
              <a:gd name="connsiteX93" fmla="*/ 1128045 w 2315910"/>
              <a:gd name="connsiteY93" fmla="*/ 1726251 h 1880075"/>
              <a:gd name="connsiteX94" fmla="*/ 1093862 w 2315910"/>
              <a:gd name="connsiteY94" fmla="*/ 1862983 h 1880075"/>
              <a:gd name="connsiteX95" fmla="*/ 1068224 w 2315910"/>
              <a:gd name="connsiteY95" fmla="*/ 1854437 h 1880075"/>
              <a:gd name="connsiteX96" fmla="*/ 1051133 w 2315910"/>
              <a:gd name="connsiteY96" fmla="*/ 1880075 h 1880075"/>
              <a:gd name="connsiteX97" fmla="*/ 999858 w 2315910"/>
              <a:gd name="connsiteY97" fmla="*/ 1854437 h 1880075"/>
              <a:gd name="connsiteX98" fmla="*/ 991312 w 2315910"/>
              <a:gd name="connsiteY98" fmla="*/ 1828800 h 1880075"/>
              <a:gd name="connsiteX99" fmla="*/ 965675 w 2315910"/>
              <a:gd name="connsiteY99" fmla="*/ 1820254 h 1880075"/>
              <a:gd name="connsiteX100" fmla="*/ 871671 w 2315910"/>
              <a:gd name="connsiteY100" fmla="*/ 1811708 h 1880075"/>
              <a:gd name="connsiteX101" fmla="*/ 846034 w 2315910"/>
              <a:gd name="connsiteY101" fmla="*/ 1803163 h 1880075"/>
              <a:gd name="connsiteX102" fmla="*/ 828942 w 2315910"/>
              <a:gd name="connsiteY102" fmla="*/ 1777525 h 1880075"/>
              <a:gd name="connsiteX103" fmla="*/ 786213 w 2315910"/>
              <a:gd name="connsiteY103" fmla="*/ 1726251 h 1880075"/>
              <a:gd name="connsiteX104" fmla="*/ 632389 w 2315910"/>
              <a:gd name="connsiteY104" fmla="*/ 1751888 h 1880075"/>
              <a:gd name="connsiteX105" fmla="*/ 615297 w 2315910"/>
              <a:gd name="connsiteY105" fmla="*/ 1777525 h 1880075"/>
              <a:gd name="connsiteX106" fmla="*/ 589660 w 2315910"/>
              <a:gd name="connsiteY106" fmla="*/ 1794617 h 1880075"/>
              <a:gd name="connsiteX107" fmla="*/ 521293 w 2315910"/>
              <a:gd name="connsiteY107" fmla="*/ 1786071 h 1880075"/>
              <a:gd name="connsiteX108" fmla="*/ 487110 w 2315910"/>
              <a:gd name="connsiteY108" fmla="*/ 1768980 h 1880075"/>
              <a:gd name="connsiteX109" fmla="*/ 427290 w 2315910"/>
              <a:gd name="connsiteY109" fmla="*/ 1734796 h 1880075"/>
              <a:gd name="connsiteX110" fmla="*/ 367469 w 2315910"/>
              <a:gd name="connsiteY110" fmla="*/ 1726251 h 1880075"/>
              <a:gd name="connsiteX111" fmla="*/ 341832 w 2315910"/>
              <a:gd name="connsiteY111" fmla="*/ 1734796 h 1880075"/>
              <a:gd name="connsiteX112" fmla="*/ 264920 w 2315910"/>
              <a:gd name="connsiteY112" fmla="*/ 1700613 h 1880075"/>
              <a:gd name="connsiteX113" fmla="*/ 188007 w 2315910"/>
              <a:gd name="connsiteY113" fmla="*/ 1649338 h 1880075"/>
              <a:gd name="connsiteX114" fmla="*/ 136733 w 2315910"/>
              <a:gd name="connsiteY114" fmla="*/ 1640793 h 1880075"/>
              <a:gd name="connsiteX115" fmla="*/ 42729 w 2315910"/>
              <a:gd name="connsiteY115" fmla="*/ 1598064 h 1880075"/>
              <a:gd name="connsiteX116" fmla="*/ 17092 w 2315910"/>
              <a:gd name="connsiteY116" fmla="*/ 1589518 h 1880075"/>
              <a:gd name="connsiteX117" fmla="*/ 0 w 2315910"/>
              <a:gd name="connsiteY117" fmla="*/ 1563880 h 1880075"/>
              <a:gd name="connsiteX118" fmla="*/ 17092 w 2315910"/>
              <a:gd name="connsiteY118" fmla="*/ 1529697 h 188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2315910" h="1880075">
                <a:moveTo>
                  <a:pt x="8546" y="1606609"/>
                </a:moveTo>
                <a:cubicBezTo>
                  <a:pt x="11395" y="1592366"/>
                  <a:pt x="4100" y="1570376"/>
                  <a:pt x="17092" y="1563880"/>
                </a:cubicBezTo>
                <a:cubicBezTo>
                  <a:pt x="45234" y="1549809"/>
                  <a:pt x="80330" y="1561927"/>
                  <a:pt x="111095" y="1555335"/>
                </a:cubicBezTo>
                <a:cubicBezTo>
                  <a:pt x="121138" y="1553183"/>
                  <a:pt x="128187" y="1543940"/>
                  <a:pt x="136733" y="1538243"/>
                </a:cubicBezTo>
                <a:cubicBezTo>
                  <a:pt x="139581" y="1518303"/>
                  <a:pt x="137097" y="1496829"/>
                  <a:pt x="145278" y="1478422"/>
                </a:cubicBezTo>
                <a:cubicBezTo>
                  <a:pt x="149449" y="1469036"/>
                  <a:pt x="161078" y="1464282"/>
                  <a:pt x="170916" y="1461331"/>
                </a:cubicBezTo>
                <a:cubicBezTo>
                  <a:pt x="190209" y="1455543"/>
                  <a:pt x="210868" y="1456096"/>
                  <a:pt x="230736" y="1452785"/>
                </a:cubicBezTo>
                <a:cubicBezTo>
                  <a:pt x="245063" y="1450397"/>
                  <a:pt x="259222" y="1447088"/>
                  <a:pt x="273465" y="1444239"/>
                </a:cubicBezTo>
                <a:cubicBezTo>
                  <a:pt x="343849" y="1397317"/>
                  <a:pt x="304357" y="1412604"/>
                  <a:pt x="393106" y="1401510"/>
                </a:cubicBezTo>
                <a:cubicBezTo>
                  <a:pt x="401652" y="1395813"/>
                  <a:pt x="408835" y="1387121"/>
                  <a:pt x="418744" y="1384419"/>
                </a:cubicBezTo>
                <a:cubicBezTo>
                  <a:pt x="440901" y="1378376"/>
                  <a:pt x="467034" y="1387026"/>
                  <a:pt x="487110" y="1375873"/>
                </a:cubicBezTo>
                <a:cubicBezTo>
                  <a:pt x="497377" y="1370169"/>
                  <a:pt x="492807" y="1353084"/>
                  <a:pt x="495656" y="1341690"/>
                </a:cubicBezTo>
                <a:cubicBezTo>
                  <a:pt x="498505" y="1310355"/>
                  <a:pt x="501071" y="1278994"/>
                  <a:pt x="504202" y="1247686"/>
                </a:cubicBezTo>
                <a:cubicBezTo>
                  <a:pt x="506829" y="1221414"/>
                  <a:pt x="501248" y="1168010"/>
                  <a:pt x="529839" y="1145137"/>
                </a:cubicBezTo>
                <a:cubicBezTo>
                  <a:pt x="536873" y="1139510"/>
                  <a:pt x="546931" y="1139440"/>
                  <a:pt x="555477" y="1136591"/>
                </a:cubicBezTo>
                <a:cubicBezTo>
                  <a:pt x="596364" y="1075260"/>
                  <a:pt x="575135" y="1099841"/>
                  <a:pt x="615297" y="1059679"/>
                </a:cubicBezTo>
                <a:cubicBezTo>
                  <a:pt x="612448" y="1048284"/>
                  <a:pt x="606751" y="1037240"/>
                  <a:pt x="606751" y="1025495"/>
                </a:cubicBezTo>
                <a:cubicBezTo>
                  <a:pt x="606751" y="959915"/>
                  <a:pt x="610267" y="894328"/>
                  <a:pt x="615297" y="828942"/>
                </a:cubicBezTo>
                <a:cubicBezTo>
                  <a:pt x="615988" y="819961"/>
                  <a:pt x="615104" y="805490"/>
                  <a:pt x="623843" y="803305"/>
                </a:cubicBezTo>
                <a:cubicBezTo>
                  <a:pt x="665388" y="792919"/>
                  <a:pt x="709301" y="797608"/>
                  <a:pt x="752030" y="794759"/>
                </a:cubicBezTo>
                <a:cubicBezTo>
                  <a:pt x="757727" y="786213"/>
                  <a:pt x="761392" y="775885"/>
                  <a:pt x="769121" y="769122"/>
                </a:cubicBezTo>
                <a:cubicBezTo>
                  <a:pt x="829870" y="715966"/>
                  <a:pt x="825526" y="735404"/>
                  <a:pt x="914400" y="743484"/>
                </a:cubicBezTo>
                <a:cubicBezTo>
                  <a:pt x="922946" y="740635"/>
                  <a:pt x="933003" y="740565"/>
                  <a:pt x="940037" y="734938"/>
                </a:cubicBezTo>
                <a:cubicBezTo>
                  <a:pt x="985688" y="698418"/>
                  <a:pt x="949941" y="580321"/>
                  <a:pt x="948583" y="564022"/>
                </a:cubicBezTo>
                <a:cubicBezTo>
                  <a:pt x="946910" y="543949"/>
                  <a:pt x="946921" y="523132"/>
                  <a:pt x="940037" y="504202"/>
                </a:cubicBezTo>
                <a:cubicBezTo>
                  <a:pt x="935170" y="490817"/>
                  <a:pt x="921949" y="482097"/>
                  <a:pt x="914400" y="470019"/>
                </a:cubicBezTo>
                <a:cubicBezTo>
                  <a:pt x="907648" y="459216"/>
                  <a:pt x="902039" y="447664"/>
                  <a:pt x="897308" y="435836"/>
                </a:cubicBezTo>
                <a:cubicBezTo>
                  <a:pt x="890617" y="419108"/>
                  <a:pt x="880217" y="384561"/>
                  <a:pt x="880217" y="384561"/>
                </a:cubicBezTo>
                <a:cubicBezTo>
                  <a:pt x="885914" y="353226"/>
                  <a:pt x="885875" y="320283"/>
                  <a:pt x="897308" y="290557"/>
                </a:cubicBezTo>
                <a:cubicBezTo>
                  <a:pt x="900995" y="280971"/>
                  <a:pt x="917249" y="282011"/>
                  <a:pt x="922946" y="273465"/>
                </a:cubicBezTo>
                <a:cubicBezTo>
                  <a:pt x="967094" y="207245"/>
                  <a:pt x="892766" y="265099"/>
                  <a:pt x="957129" y="222191"/>
                </a:cubicBezTo>
                <a:cubicBezTo>
                  <a:pt x="959978" y="170916"/>
                  <a:pt x="955604" y="118723"/>
                  <a:pt x="965675" y="68366"/>
                </a:cubicBezTo>
                <a:cubicBezTo>
                  <a:pt x="967689" y="58295"/>
                  <a:pt x="981776" y="55089"/>
                  <a:pt x="991312" y="51275"/>
                </a:cubicBezTo>
                <a:cubicBezTo>
                  <a:pt x="1024767" y="37893"/>
                  <a:pt x="1060124" y="29744"/>
                  <a:pt x="1093862" y="17092"/>
                </a:cubicBezTo>
                <a:cubicBezTo>
                  <a:pt x="1105790" y="12619"/>
                  <a:pt x="1116651" y="5697"/>
                  <a:pt x="1128045" y="0"/>
                </a:cubicBezTo>
                <a:cubicBezTo>
                  <a:pt x="1136591" y="2849"/>
                  <a:pt x="1145021" y="6071"/>
                  <a:pt x="1153682" y="8546"/>
                </a:cubicBezTo>
                <a:cubicBezTo>
                  <a:pt x="1164975" y="11773"/>
                  <a:pt x="1180346" y="8069"/>
                  <a:pt x="1187865" y="17092"/>
                </a:cubicBezTo>
                <a:cubicBezTo>
                  <a:pt x="1243731" y="84131"/>
                  <a:pt x="1129688" y="48702"/>
                  <a:pt x="1247686" y="68366"/>
                </a:cubicBezTo>
                <a:cubicBezTo>
                  <a:pt x="1253383" y="76912"/>
                  <a:pt x="1260184" y="84817"/>
                  <a:pt x="1264777" y="94004"/>
                </a:cubicBezTo>
                <a:cubicBezTo>
                  <a:pt x="1271608" y="107666"/>
                  <a:pt x="1278217" y="141044"/>
                  <a:pt x="1281869" y="153824"/>
                </a:cubicBezTo>
                <a:cubicBezTo>
                  <a:pt x="1284344" y="162486"/>
                  <a:pt x="1287566" y="170916"/>
                  <a:pt x="1290415" y="179462"/>
                </a:cubicBezTo>
                <a:cubicBezTo>
                  <a:pt x="1293264" y="264920"/>
                  <a:pt x="1285346" y="351421"/>
                  <a:pt x="1298961" y="435836"/>
                </a:cubicBezTo>
                <a:cubicBezTo>
                  <a:pt x="1300831" y="447431"/>
                  <a:pt x="1322349" y="449008"/>
                  <a:pt x="1333144" y="444381"/>
                </a:cubicBezTo>
                <a:cubicBezTo>
                  <a:pt x="1346235" y="438770"/>
                  <a:pt x="1350235" y="421592"/>
                  <a:pt x="1358781" y="410198"/>
                </a:cubicBezTo>
                <a:cubicBezTo>
                  <a:pt x="1415753" y="413047"/>
                  <a:pt x="1472868" y="413802"/>
                  <a:pt x="1529697" y="418744"/>
                </a:cubicBezTo>
                <a:cubicBezTo>
                  <a:pt x="1538671" y="419524"/>
                  <a:pt x="1548300" y="421663"/>
                  <a:pt x="1555334" y="427290"/>
                </a:cubicBezTo>
                <a:cubicBezTo>
                  <a:pt x="1599356" y="462507"/>
                  <a:pt x="1538491" y="450977"/>
                  <a:pt x="1598063" y="495656"/>
                </a:cubicBezTo>
                <a:cubicBezTo>
                  <a:pt x="1609683" y="504371"/>
                  <a:pt x="1626549" y="501353"/>
                  <a:pt x="1640792" y="504202"/>
                </a:cubicBezTo>
                <a:cubicBezTo>
                  <a:pt x="1643641" y="512748"/>
                  <a:pt x="1648343" y="520886"/>
                  <a:pt x="1649338" y="529839"/>
                </a:cubicBezTo>
                <a:cubicBezTo>
                  <a:pt x="1654067" y="572401"/>
                  <a:pt x="1638732" y="619723"/>
                  <a:pt x="1657884" y="658026"/>
                </a:cubicBezTo>
                <a:cubicBezTo>
                  <a:pt x="1665633" y="673524"/>
                  <a:pt x="1692067" y="652329"/>
                  <a:pt x="1709159" y="649480"/>
                </a:cubicBezTo>
                <a:cubicBezTo>
                  <a:pt x="1712008" y="640934"/>
                  <a:pt x="1710671" y="629470"/>
                  <a:pt x="1717705" y="623843"/>
                </a:cubicBezTo>
                <a:cubicBezTo>
                  <a:pt x="1739409" y="606480"/>
                  <a:pt x="1764367" y="618417"/>
                  <a:pt x="1786071" y="623843"/>
                </a:cubicBezTo>
                <a:cubicBezTo>
                  <a:pt x="1788920" y="652329"/>
                  <a:pt x="1784834" y="682396"/>
                  <a:pt x="1794617" y="709301"/>
                </a:cubicBezTo>
                <a:cubicBezTo>
                  <a:pt x="1797695" y="717767"/>
                  <a:pt x="1813884" y="711477"/>
                  <a:pt x="1820254" y="717847"/>
                </a:cubicBezTo>
                <a:cubicBezTo>
                  <a:pt x="1837697" y="735290"/>
                  <a:pt x="1817363" y="756442"/>
                  <a:pt x="1845892" y="769122"/>
                </a:cubicBezTo>
                <a:cubicBezTo>
                  <a:pt x="1864298" y="777303"/>
                  <a:pt x="1885772" y="774819"/>
                  <a:pt x="1905712" y="777667"/>
                </a:cubicBezTo>
                <a:cubicBezTo>
                  <a:pt x="1908561" y="786213"/>
                  <a:pt x="1907888" y="796935"/>
                  <a:pt x="1914258" y="803305"/>
                </a:cubicBezTo>
                <a:cubicBezTo>
                  <a:pt x="1943740" y="832787"/>
                  <a:pt x="2031014" y="827277"/>
                  <a:pt x="2050991" y="828942"/>
                </a:cubicBezTo>
                <a:cubicBezTo>
                  <a:pt x="2056688" y="837488"/>
                  <a:pt x="2060819" y="847317"/>
                  <a:pt x="2068082" y="854580"/>
                </a:cubicBezTo>
                <a:cubicBezTo>
                  <a:pt x="2075345" y="861843"/>
                  <a:pt x="2087304" y="863651"/>
                  <a:pt x="2093720" y="871671"/>
                </a:cubicBezTo>
                <a:cubicBezTo>
                  <a:pt x="2099347" y="878705"/>
                  <a:pt x="2095895" y="890938"/>
                  <a:pt x="2102265" y="897308"/>
                </a:cubicBezTo>
                <a:cubicBezTo>
                  <a:pt x="2108635" y="903678"/>
                  <a:pt x="2119109" y="903900"/>
                  <a:pt x="2127903" y="905854"/>
                </a:cubicBezTo>
                <a:cubicBezTo>
                  <a:pt x="2144817" y="909613"/>
                  <a:pt x="2162086" y="911551"/>
                  <a:pt x="2179177" y="914400"/>
                </a:cubicBezTo>
                <a:cubicBezTo>
                  <a:pt x="2194575" y="929798"/>
                  <a:pt x="2209633" y="948206"/>
                  <a:pt x="2230452" y="957129"/>
                </a:cubicBezTo>
                <a:cubicBezTo>
                  <a:pt x="2241247" y="961756"/>
                  <a:pt x="2253385" y="962300"/>
                  <a:pt x="2264635" y="965675"/>
                </a:cubicBezTo>
                <a:cubicBezTo>
                  <a:pt x="2281891" y="970852"/>
                  <a:pt x="2315910" y="982766"/>
                  <a:pt x="2315910" y="982766"/>
                </a:cubicBezTo>
                <a:cubicBezTo>
                  <a:pt x="2307364" y="988463"/>
                  <a:pt x="2296689" y="991838"/>
                  <a:pt x="2290273" y="999858"/>
                </a:cubicBezTo>
                <a:cubicBezTo>
                  <a:pt x="2284646" y="1006892"/>
                  <a:pt x="2285756" y="1017438"/>
                  <a:pt x="2281727" y="1025495"/>
                </a:cubicBezTo>
                <a:cubicBezTo>
                  <a:pt x="2277134" y="1034682"/>
                  <a:pt x="2270332" y="1042587"/>
                  <a:pt x="2264635" y="1051133"/>
                </a:cubicBezTo>
                <a:cubicBezTo>
                  <a:pt x="2261787" y="1059679"/>
                  <a:pt x="2261717" y="1069736"/>
                  <a:pt x="2256090" y="1076770"/>
                </a:cubicBezTo>
                <a:cubicBezTo>
                  <a:pt x="2249674" y="1084790"/>
                  <a:pt x="2239639" y="1089269"/>
                  <a:pt x="2230452" y="1093862"/>
                </a:cubicBezTo>
                <a:cubicBezTo>
                  <a:pt x="2201817" y="1108180"/>
                  <a:pt x="2152277" y="1108245"/>
                  <a:pt x="2127903" y="1110953"/>
                </a:cubicBezTo>
                <a:cubicBezTo>
                  <a:pt x="2136449" y="1102407"/>
                  <a:pt x="2162086" y="1093861"/>
                  <a:pt x="2153540" y="1085316"/>
                </a:cubicBezTo>
                <a:cubicBezTo>
                  <a:pt x="2149203" y="1080980"/>
                  <a:pt x="2098488" y="1116320"/>
                  <a:pt x="2093720" y="1119499"/>
                </a:cubicBezTo>
                <a:cubicBezTo>
                  <a:pt x="2090871" y="1128045"/>
                  <a:pt x="2086544" y="1136233"/>
                  <a:pt x="2085174" y="1145137"/>
                </a:cubicBezTo>
                <a:cubicBezTo>
                  <a:pt x="2080821" y="1173432"/>
                  <a:pt x="2085167" y="1203269"/>
                  <a:pt x="2076628" y="1230594"/>
                </a:cubicBezTo>
                <a:cubicBezTo>
                  <a:pt x="2070501" y="1250201"/>
                  <a:pt x="2059537" y="1270475"/>
                  <a:pt x="2042445" y="1281869"/>
                </a:cubicBezTo>
                <a:lnTo>
                  <a:pt x="1991170" y="1316052"/>
                </a:lnTo>
                <a:cubicBezTo>
                  <a:pt x="1988321" y="1355933"/>
                  <a:pt x="1992926" y="1397062"/>
                  <a:pt x="1982624" y="1435694"/>
                </a:cubicBezTo>
                <a:cubicBezTo>
                  <a:pt x="1980303" y="1444398"/>
                  <a:pt x="1965933" y="1443187"/>
                  <a:pt x="1956987" y="1444239"/>
                </a:cubicBezTo>
                <a:cubicBezTo>
                  <a:pt x="1917279" y="1448910"/>
                  <a:pt x="1877226" y="1449936"/>
                  <a:pt x="1837346" y="1452785"/>
                </a:cubicBezTo>
                <a:cubicBezTo>
                  <a:pt x="1831649" y="1524000"/>
                  <a:pt x="1836087" y="1596764"/>
                  <a:pt x="1820254" y="1666430"/>
                </a:cubicBezTo>
                <a:cubicBezTo>
                  <a:pt x="1817576" y="1678215"/>
                  <a:pt x="1804673" y="1647497"/>
                  <a:pt x="1794617" y="1640793"/>
                </a:cubicBezTo>
                <a:cubicBezTo>
                  <a:pt x="1787122" y="1635796"/>
                  <a:pt x="1777718" y="1634432"/>
                  <a:pt x="1768979" y="1632247"/>
                </a:cubicBezTo>
                <a:cubicBezTo>
                  <a:pt x="1743500" y="1625877"/>
                  <a:pt x="1717657" y="1621061"/>
                  <a:pt x="1692067" y="1615155"/>
                </a:cubicBezTo>
                <a:cubicBezTo>
                  <a:pt x="1680623" y="1612514"/>
                  <a:pt x="1669278" y="1609458"/>
                  <a:pt x="1657884" y="1606609"/>
                </a:cubicBezTo>
                <a:cubicBezTo>
                  <a:pt x="1635095" y="1609458"/>
                  <a:pt x="1610505" y="1605827"/>
                  <a:pt x="1589518" y="1615155"/>
                </a:cubicBezTo>
                <a:cubicBezTo>
                  <a:pt x="1581286" y="1618814"/>
                  <a:pt x="1585969" y="1633298"/>
                  <a:pt x="1580972" y="1640793"/>
                </a:cubicBezTo>
                <a:cubicBezTo>
                  <a:pt x="1574268" y="1650849"/>
                  <a:pt x="1563880" y="1657884"/>
                  <a:pt x="1555334" y="1666430"/>
                </a:cubicBezTo>
                <a:cubicBezTo>
                  <a:pt x="1434780" y="1646337"/>
                  <a:pt x="1491891" y="1652329"/>
                  <a:pt x="1273323" y="1666430"/>
                </a:cubicBezTo>
                <a:cubicBezTo>
                  <a:pt x="1261602" y="1667186"/>
                  <a:pt x="1250725" y="1673045"/>
                  <a:pt x="1239140" y="1674976"/>
                </a:cubicBezTo>
                <a:cubicBezTo>
                  <a:pt x="1216486" y="1678752"/>
                  <a:pt x="1193563" y="1680673"/>
                  <a:pt x="1170774" y="1683522"/>
                </a:cubicBezTo>
                <a:cubicBezTo>
                  <a:pt x="1156531" y="1697765"/>
                  <a:pt x="1141309" y="1711092"/>
                  <a:pt x="1128045" y="1726251"/>
                </a:cubicBezTo>
                <a:cubicBezTo>
                  <a:pt x="1092694" y="1766652"/>
                  <a:pt x="1103305" y="1801602"/>
                  <a:pt x="1093862" y="1862983"/>
                </a:cubicBezTo>
                <a:cubicBezTo>
                  <a:pt x="1085316" y="1860134"/>
                  <a:pt x="1076588" y="1851091"/>
                  <a:pt x="1068224" y="1854437"/>
                </a:cubicBezTo>
                <a:cubicBezTo>
                  <a:pt x="1058688" y="1858252"/>
                  <a:pt x="1061404" y="1880075"/>
                  <a:pt x="1051133" y="1880075"/>
                </a:cubicBezTo>
                <a:cubicBezTo>
                  <a:pt x="1032024" y="1880075"/>
                  <a:pt x="1016950" y="1862983"/>
                  <a:pt x="999858" y="1854437"/>
                </a:cubicBezTo>
                <a:cubicBezTo>
                  <a:pt x="997009" y="1845891"/>
                  <a:pt x="997682" y="1835170"/>
                  <a:pt x="991312" y="1828800"/>
                </a:cubicBezTo>
                <a:cubicBezTo>
                  <a:pt x="984942" y="1822430"/>
                  <a:pt x="974592" y="1821528"/>
                  <a:pt x="965675" y="1820254"/>
                </a:cubicBezTo>
                <a:cubicBezTo>
                  <a:pt x="934527" y="1815804"/>
                  <a:pt x="903006" y="1814557"/>
                  <a:pt x="871671" y="1811708"/>
                </a:cubicBezTo>
                <a:cubicBezTo>
                  <a:pt x="863125" y="1808860"/>
                  <a:pt x="853068" y="1808790"/>
                  <a:pt x="846034" y="1803163"/>
                </a:cubicBezTo>
                <a:cubicBezTo>
                  <a:pt x="838014" y="1796747"/>
                  <a:pt x="835248" y="1785632"/>
                  <a:pt x="828942" y="1777525"/>
                </a:cubicBezTo>
                <a:cubicBezTo>
                  <a:pt x="815283" y="1759963"/>
                  <a:pt x="800456" y="1743342"/>
                  <a:pt x="786213" y="1726251"/>
                </a:cubicBezTo>
                <a:cubicBezTo>
                  <a:pt x="752002" y="1728882"/>
                  <a:pt x="671530" y="1723930"/>
                  <a:pt x="632389" y="1751888"/>
                </a:cubicBezTo>
                <a:cubicBezTo>
                  <a:pt x="624031" y="1757858"/>
                  <a:pt x="622560" y="1770262"/>
                  <a:pt x="615297" y="1777525"/>
                </a:cubicBezTo>
                <a:cubicBezTo>
                  <a:pt x="608034" y="1784788"/>
                  <a:pt x="598206" y="1788920"/>
                  <a:pt x="589660" y="1794617"/>
                </a:cubicBezTo>
                <a:cubicBezTo>
                  <a:pt x="566871" y="1791768"/>
                  <a:pt x="543574" y="1791641"/>
                  <a:pt x="521293" y="1786071"/>
                </a:cubicBezTo>
                <a:cubicBezTo>
                  <a:pt x="508934" y="1782981"/>
                  <a:pt x="498294" y="1775080"/>
                  <a:pt x="487110" y="1768980"/>
                </a:cubicBezTo>
                <a:cubicBezTo>
                  <a:pt x="466948" y="1757983"/>
                  <a:pt x="448918" y="1742520"/>
                  <a:pt x="427290" y="1734796"/>
                </a:cubicBezTo>
                <a:cubicBezTo>
                  <a:pt x="408321" y="1728021"/>
                  <a:pt x="387409" y="1729099"/>
                  <a:pt x="367469" y="1726251"/>
                </a:cubicBezTo>
                <a:cubicBezTo>
                  <a:pt x="358923" y="1729099"/>
                  <a:pt x="350840" y="1734796"/>
                  <a:pt x="341832" y="1734796"/>
                </a:cubicBezTo>
                <a:cubicBezTo>
                  <a:pt x="313581" y="1734796"/>
                  <a:pt x="286541" y="1714512"/>
                  <a:pt x="264920" y="1700613"/>
                </a:cubicBezTo>
                <a:cubicBezTo>
                  <a:pt x="239001" y="1683951"/>
                  <a:pt x="218400" y="1654403"/>
                  <a:pt x="188007" y="1649338"/>
                </a:cubicBezTo>
                <a:lnTo>
                  <a:pt x="136733" y="1640793"/>
                </a:lnTo>
                <a:cubicBezTo>
                  <a:pt x="105398" y="1626550"/>
                  <a:pt x="74366" y="1611623"/>
                  <a:pt x="42729" y="1598064"/>
                </a:cubicBezTo>
                <a:cubicBezTo>
                  <a:pt x="34449" y="1594516"/>
                  <a:pt x="24126" y="1595145"/>
                  <a:pt x="17092" y="1589518"/>
                </a:cubicBezTo>
                <a:cubicBezTo>
                  <a:pt x="9072" y="1583102"/>
                  <a:pt x="5697" y="1572426"/>
                  <a:pt x="0" y="1563880"/>
                </a:cubicBezTo>
                <a:lnTo>
                  <a:pt x="17092" y="1529697"/>
                </a:lnTo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   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Povodí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Moravy</a:t>
            </a:r>
          </a:p>
        </p:txBody>
      </p:sp>
      <p:sp>
        <p:nvSpPr>
          <p:cNvPr id="17" name="Volný tvar 16"/>
          <p:cNvSpPr/>
          <p:nvPr/>
        </p:nvSpPr>
        <p:spPr>
          <a:xfrm>
            <a:off x="1226176" y="3587387"/>
            <a:ext cx="128478" cy="226692"/>
          </a:xfrm>
          <a:custGeom>
            <a:avLst/>
            <a:gdLst>
              <a:gd name="connsiteX0" fmla="*/ 8837 w 128478"/>
              <a:gd name="connsiteY0" fmla="*/ 10392 h 226692"/>
              <a:gd name="connsiteX1" fmla="*/ 51566 w 128478"/>
              <a:gd name="connsiteY1" fmla="*/ 36030 h 226692"/>
              <a:gd name="connsiteX2" fmla="*/ 94295 w 128478"/>
              <a:gd name="connsiteY2" fmla="*/ 44576 h 226692"/>
              <a:gd name="connsiteX3" fmla="*/ 128478 w 128478"/>
              <a:gd name="connsiteY3" fmla="*/ 104396 h 226692"/>
              <a:gd name="connsiteX4" fmla="*/ 111386 w 128478"/>
              <a:gd name="connsiteY4" fmla="*/ 224037 h 226692"/>
              <a:gd name="connsiteX5" fmla="*/ 85749 w 128478"/>
              <a:gd name="connsiteY5" fmla="*/ 198400 h 226692"/>
              <a:gd name="connsiteX6" fmla="*/ 68657 w 128478"/>
              <a:gd name="connsiteY6" fmla="*/ 147125 h 226692"/>
              <a:gd name="connsiteX7" fmla="*/ 43020 w 128478"/>
              <a:gd name="connsiteY7" fmla="*/ 121488 h 226692"/>
              <a:gd name="connsiteX8" fmla="*/ 25928 w 128478"/>
              <a:gd name="connsiteY8" fmla="*/ 87305 h 226692"/>
              <a:gd name="connsiteX9" fmla="*/ 291 w 128478"/>
              <a:gd name="connsiteY9" fmla="*/ 1847 h 226692"/>
              <a:gd name="connsiteX10" fmla="*/ 8837 w 128478"/>
              <a:gd name="connsiteY10" fmla="*/ 10392 h 22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478" h="226692">
                <a:moveTo>
                  <a:pt x="8837" y="10392"/>
                </a:moveTo>
                <a:cubicBezTo>
                  <a:pt x="17383" y="16089"/>
                  <a:pt x="36144" y="29861"/>
                  <a:pt x="51566" y="36030"/>
                </a:cubicBezTo>
                <a:cubicBezTo>
                  <a:pt x="65052" y="41425"/>
                  <a:pt x="84842" y="33548"/>
                  <a:pt x="94295" y="44576"/>
                </a:cubicBezTo>
                <a:cubicBezTo>
                  <a:pt x="162478" y="124121"/>
                  <a:pt x="56169" y="80292"/>
                  <a:pt x="128478" y="104396"/>
                </a:cubicBezTo>
                <a:cubicBezTo>
                  <a:pt x="122781" y="144276"/>
                  <a:pt x="128056" y="187363"/>
                  <a:pt x="111386" y="224037"/>
                </a:cubicBezTo>
                <a:cubicBezTo>
                  <a:pt x="106385" y="235039"/>
                  <a:pt x="91618" y="208965"/>
                  <a:pt x="85749" y="198400"/>
                </a:cubicBezTo>
                <a:cubicBezTo>
                  <a:pt x="77000" y="182651"/>
                  <a:pt x="81396" y="159864"/>
                  <a:pt x="68657" y="147125"/>
                </a:cubicBezTo>
                <a:cubicBezTo>
                  <a:pt x="60111" y="138579"/>
                  <a:pt x="50045" y="131322"/>
                  <a:pt x="43020" y="121488"/>
                </a:cubicBezTo>
                <a:cubicBezTo>
                  <a:pt x="35615" y="111122"/>
                  <a:pt x="30659" y="99133"/>
                  <a:pt x="25928" y="87305"/>
                </a:cubicBezTo>
                <a:cubicBezTo>
                  <a:pt x="19417" y="71028"/>
                  <a:pt x="3888" y="23428"/>
                  <a:pt x="291" y="1847"/>
                </a:cubicBezTo>
                <a:cubicBezTo>
                  <a:pt x="-646" y="-3773"/>
                  <a:pt x="291" y="4695"/>
                  <a:pt x="8837" y="10392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1376862" y="3814079"/>
            <a:ext cx="290906" cy="270196"/>
          </a:xfrm>
          <a:custGeom>
            <a:avLst/>
            <a:gdLst>
              <a:gd name="connsiteX0" fmla="*/ 8895 w 290906"/>
              <a:gd name="connsiteY0" fmla="*/ 0 h 270196"/>
              <a:gd name="connsiteX1" fmla="*/ 43078 w 290906"/>
              <a:gd name="connsiteY1" fmla="*/ 42729 h 270196"/>
              <a:gd name="connsiteX2" fmla="*/ 128536 w 290906"/>
              <a:gd name="connsiteY2" fmla="*/ 68366 h 270196"/>
              <a:gd name="connsiteX3" fmla="*/ 137082 w 290906"/>
              <a:gd name="connsiteY3" fmla="*/ 94003 h 270196"/>
              <a:gd name="connsiteX4" fmla="*/ 145628 w 290906"/>
              <a:gd name="connsiteY4" fmla="*/ 128187 h 270196"/>
              <a:gd name="connsiteX5" fmla="*/ 171265 w 290906"/>
              <a:gd name="connsiteY5" fmla="*/ 136732 h 270196"/>
              <a:gd name="connsiteX6" fmla="*/ 222540 w 290906"/>
              <a:gd name="connsiteY6" fmla="*/ 145278 h 270196"/>
              <a:gd name="connsiteX7" fmla="*/ 282360 w 290906"/>
              <a:gd name="connsiteY7" fmla="*/ 179461 h 270196"/>
              <a:gd name="connsiteX8" fmla="*/ 290906 w 290906"/>
              <a:gd name="connsiteY8" fmla="*/ 230736 h 270196"/>
              <a:gd name="connsiteX9" fmla="*/ 282360 w 290906"/>
              <a:gd name="connsiteY9" fmla="*/ 264919 h 270196"/>
              <a:gd name="connsiteX10" fmla="*/ 188357 w 290906"/>
              <a:gd name="connsiteY10" fmla="*/ 230736 h 270196"/>
              <a:gd name="connsiteX11" fmla="*/ 162719 w 290906"/>
              <a:gd name="connsiteY11" fmla="*/ 196553 h 270196"/>
              <a:gd name="connsiteX12" fmla="*/ 137082 w 290906"/>
              <a:gd name="connsiteY12" fmla="*/ 179461 h 270196"/>
              <a:gd name="connsiteX13" fmla="*/ 94353 w 290906"/>
              <a:gd name="connsiteY13" fmla="*/ 128187 h 270196"/>
              <a:gd name="connsiteX14" fmla="*/ 25987 w 290906"/>
              <a:gd name="connsiteY14" fmla="*/ 102549 h 270196"/>
              <a:gd name="connsiteX15" fmla="*/ 349 w 290906"/>
              <a:gd name="connsiteY15" fmla="*/ 42729 h 270196"/>
              <a:gd name="connsiteX16" fmla="*/ 8895 w 290906"/>
              <a:gd name="connsiteY16" fmla="*/ 0 h 27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0906" h="270196">
                <a:moveTo>
                  <a:pt x="8895" y="0"/>
                </a:moveTo>
                <a:cubicBezTo>
                  <a:pt x="16016" y="0"/>
                  <a:pt x="28680" y="31531"/>
                  <a:pt x="43078" y="42729"/>
                </a:cubicBezTo>
                <a:cubicBezTo>
                  <a:pt x="62536" y="57863"/>
                  <a:pt x="105569" y="63773"/>
                  <a:pt x="128536" y="68366"/>
                </a:cubicBezTo>
                <a:cubicBezTo>
                  <a:pt x="131385" y="76912"/>
                  <a:pt x="134607" y="85342"/>
                  <a:pt x="137082" y="94003"/>
                </a:cubicBezTo>
                <a:cubicBezTo>
                  <a:pt x="140309" y="105296"/>
                  <a:pt x="138291" y="119015"/>
                  <a:pt x="145628" y="128187"/>
                </a:cubicBezTo>
                <a:cubicBezTo>
                  <a:pt x="151255" y="135221"/>
                  <a:pt x="162472" y="134778"/>
                  <a:pt x="171265" y="136732"/>
                </a:cubicBezTo>
                <a:cubicBezTo>
                  <a:pt x="188180" y="140491"/>
                  <a:pt x="205448" y="142429"/>
                  <a:pt x="222540" y="145278"/>
                </a:cubicBezTo>
                <a:cubicBezTo>
                  <a:pt x="249598" y="226451"/>
                  <a:pt x="197133" y="94234"/>
                  <a:pt x="282360" y="179461"/>
                </a:cubicBezTo>
                <a:cubicBezTo>
                  <a:pt x="294612" y="191713"/>
                  <a:pt x="288057" y="213644"/>
                  <a:pt x="290906" y="230736"/>
                </a:cubicBezTo>
                <a:cubicBezTo>
                  <a:pt x="288057" y="242130"/>
                  <a:pt x="293502" y="261205"/>
                  <a:pt x="282360" y="264919"/>
                </a:cubicBezTo>
                <a:cubicBezTo>
                  <a:pt x="235395" y="280574"/>
                  <a:pt x="212660" y="259090"/>
                  <a:pt x="188357" y="230736"/>
                </a:cubicBezTo>
                <a:cubicBezTo>
                  <a:pt x="179088" y="219922"/>
                  <a:pt x="172790" y="206624"/>
                  <a:pt x="162719" y="196553"/>
                </a:cubicBezTo>
                <a:cubicBezTo>
                  <a:pt x="155456" y="189290"/>
                  <a:pt x="145628" y="185158"/>
                  <a:pt x="137082" y="179461"/>
                </a:cubicBezTo>
                <a:cubicBezTo>
                  <a:pt x="123454" y="159019"/>
                  <a:pt x="115288" y="143141"/>
                  <a:pt x="94353" y="128187"/>
                </a:cubicBezTo>
                <a:cubicBezTo>
                  <a:pt x="70290" y="110999"/>
                  <a:pt x="53514" y="109431"/>
                  <a:pt x="25987" y="102549"/>
                </a:cubicBezTo>
                <a:cubicBezTo>
                  <a:pt x="18204" y="86984"/>
                  <a:pt x="3493" y="61590"/>
                  <a:pt x="349" y="42729"/>
                </a:cubicBezTo>
                <a:cubicBezTo>
                  <a:pt x="-1056" y="34299"/>
                  <a:pt x="1774" y="0"/>
                  <a:pt x="8895" y="0"/>
                </a:cubicBezTo>
                <a:close/>
              </a:path>
            </a:pathLst>
          </a:cu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4812040" y="2678361"/>
            <a:ext cx="1649339" cy="1241637"/>
          </a:xfrm>
          <a:custGeom>
            <a:avLst/>
            <a:gdLst>
              <a:gd name="connsiteX0" fmla="*/ 85458 w 1649339"/>
              <a:gd name="connsiteY0" fmla="*/ 248094 h 1241637"/>
              <a:gd name="connsiteX1" fmla="*/ 111096 w 1649339"/>
              <a:gd name="connsiteY1" fmla="*/ 205365 h 1241637"/>
              <a:gd name="connsiteX2" fmla="*/ 51275 w 1649339"/>
              <a:gd name="connsiteY2" fmla="*/ 136999 h 1241637"/>
              <a:gd name="connsiteX3" fmla="*/ 42729 w 1649339"/>
              <a:gd name="connsiteY3" fmla="*/ 94270 h 1241637"/>
              <a:gd name="connsiteX4" fmla="*/ 25638 w 1649339"/>
              <a:gd name="connsiteY4" fmla="*/ 68633 h 1241637"/>
              <a:gd name="connsiteX5" fmla="*/ 0 w 1649339"/>
              <a:gd name="connsiteY5" fmla="*/ 17358 h 1241637"/>
              <a:gd name="connsiteX6" fmla="*/ 25638 w 1649339"/>
              <a:gd name="connsiteY6" fmla="*/ 266 h 1241637"/>
              <a:gd name="connsiteX7" fmla="*/ 128187 w 1649339"/>
              <a:gd name="connsiteY7" fmla="*/ 17358 h 1241637"/>
              <a:gd name="connsiteX8" fmla="*/ 153825 w 1649339"/>
              <a:gd name="connsiteY8" fmla="*/ 25904 h 1241637"/>
              <a:gd name="connsiteX9" fmla="*/ 213645 w 1649339"/>
              <a:gd name="connsiteY9" fmla="*/ 34449 h 1241637"/>
              <a:gd name="connsiteX10" fmla="*/ 239282 w 1649339"/>
              <a:gd name="connsiteY10" fmla="*/ 51541 h 1241637"/>
              <a:gd name="connsiteX11" fmla="*/ 264920 w 1649339"/>
              <a:gd name="connsiteY11" fmla="*/ 60087 h 1241637"/>
              <a:gd name="connsiteX12" fmla="*/ 282011 w 1649339"/>
              <a:gd name="connsiteY12" fmla="*/ 85724 h 1241637"/>
              <a:gd name="connsiteX13" fmla="*/ 290557 w 1649339"/>
              <a:gd name="connsiteY13" fmla="*/ 128453 h 1241637"/>
              <a:gd name="connsiteX14" fmla="*/ 384561 w 1649339"/>
              <a:gd name="connsiteY14" fmla="*/ 154091 h 1241637"/>
              <a:gd name="connsiteX15" fmla="*/ 393107 w 1649339"/>
              <a:gd name="connsiteY15" fmla="*/ 179728 h 1241637"/>
              <a:gd name="connsiteX16" fmla="*/ 418744 w 1649339"/>
              <a:gd name="connsiteY16" fmla="*/ 188274 h 1241637"/>
              <a:gd name="connsiteX17" fmla="*/ 470019 w 1649339"/>
              <a:gd name="connsiteY17" fmla="*/ 196820 h 1241637"/>
              <a:gd name="connsiteX18" fmla="*/ 658026 w 1649339"/>
              <a:gd name="connsiteY18" fmla="*/ 188274 h 1241637"/>
              <a:gd name="connsiteX19" fmla="*/ 700755 w 1649339"/>
              <a:gd name="connsiteY19" fmla="*/ 171182 h 1241637"/>
              <a:gd name="connsiteX20" fmla="*/ 709301 w 1649339"/>
              <a:gd name="connsiteY20" fmla="*/ 248094 h 1241637"/>
              <a:gd name="connsiteX21" fmla="*/ 683664 w 1649339"/>
              <a:gd name="connsiteY21" fmla="*/ 265186 h 1241637"/>
              <a:gd name="connsiteX22" fmla="*/ 632389 w 1649339"/>
              <a:gd name="connsiteY22" fmla="*/ 282277 h 1241637"/>
              <a:gd name="connsiteX23" fmla="*/ 606752 w 1649339"/>
              <a:gd name="connsiteY23" fmla="*/ 299369 h 1241637"/>
              <a:gd name="connsiteX24" fmla="*/ 615297 w 1649339"/>
              <a:gd name="connsiteY24" fmla="*/ 359190 h 1241637"/>
              <a:gd name="connsiteX25" fmla="*/ 640935 w 1649339"/>
              <a:gd name="connsiteY25" fmla="*/ 367735 h 1241637"/>
              <a:gd name="connsiteX26" fmla="*/ 675118 w 1649339"/>
              <a:gd name="connsiteY26" fmla="*/ 376281 h 1241637"/>
              <a:gd name="connsiteX27" fmla="*/ 683664 w 1649339"/>
              <a:gd name="connsiteY27" fmla="*/ 427556 h 1241637"/>
              <a:gd name="connsiteX28" fmla="*/ 726393 w 1649339"/>
              <a:gd name="connsiteY28" fmla="*/ 444648 h 1241637"/>
              <a:gd name="connsiteX29" fmla="*/ 752030 w 1649339"/>
              <a:gd name="connsiteY29" fmla="*/ 461739 h 1241637"/>
              <a:gd name="connsiteX30" fmla="*/ 777668 w 1649339"/>
              <a:gd name="connsiteY30" fmla="*/ 521560 h 1241637"/>
              <a:gd name="connsiteX31" fmla="*/ 837488 w 1649339"/>
              <a:gd name="connsiteY31" fmla="*/ 530105 h 1241637"/>
              <a:gd name="connsiteX32" fmla="*/ 914400 w 1649339"/>
              <a:gd name="connsiteY32" fmla="*/ 513014 h 1241637"/>
              <a:gd name="connsiteX33" fmla="*/ 965675 w 1649339"/>
              <a:gd name="connsiteY33" fmla="*/ 478831 h 1241637"/>
              <a:gd name="connsiteX34" fmla="*/ 1008404 w 1649339"/>
              <a:gd name="connsiteY34" fmla="*/ 521560 h 1241637"/>
              <a:gd name="connsiteX35" fmla="*/ 1059679 w 1649339"/>
              <a:gd name="connsiteY35" fmla="*/ 504468 h 1241637"/>
              <a:gd name="connsiteX36" fmla="*/ 1102408 w 1649339"/>
              <a:gd name="connsiteY36" fmla="*/ 547197 h 1241637"/>
              <a:gd name="connsiteX37" fmla="*/ 1128045 w 1649339"/>
              <a:gd name="connsiteY37" fmla="*/ 564289 h 1241637"/>
              <a:gd name="connsiteX38" fmla="*/ 1162228 w 1649339"/>
              <a:gd name="connsiteY38" fmla="*/ 598472 h 1241637"/>
              <a:gd name="connsiteX39" fmla="*/ 1290415 w 1649339"/>
              <a:gd name="connsiteY39" fmla="*/ 615563 h 1241637"/>
              <a:gd name="connsiteX40" fmla="*/ 1358782 w 1649339"/>
              <a:gd name="connsiteY40" fmla="*/ 624109 h 1241637"/>
              <a:gd name="connsiteX41" fmla="*/ 1384419 w 1649339"/>
              <a:gd name="connsiteY41" fmla="*/ 829208 h 1241637"/>
              <a:gd name="connsiteX42" fmla="*/ 1444239 w 1649339"/>
              <a:gd name="connsiteY42" fmla="*/ 906120 h 1241637"/>
              <a:gd name="connsiteX43" fmla="*/ 1529697 w 1649339"/>
              <a:gd name="connsiteY43" fmla="*/ 914666 h 1241637"/>
              <a:gd name="connsiteX44" fmla="*/ 1546789 w 1649339"/>
              <a:gd name="connsiteY44" fmla="*/ 940304 h 1241637"/>
              <a:gd name="connsiteX45" fmla="*/ 1572426 w 1649339"/>
              <a:gd name="connsiteY45" fmla="*/ 931758 h 1241637"/>
              <a:gd name="connsiteX46" fmla="*/ 1649339 w 1649339"/>
              <a:gd name="connsiteY46" fmla="*/ 940304 h 1241637"/>
              <a:gd name="connsiteX47" fmla="*/ 1640793 w 1649339"/>
              <a:gd name="connsiteY47" fmla="*/ 1008670 h 1241637"/>
              <a:gd name="connsiteX48" fmla="*/ 1623701 w 1649339"/>
              <a:gd name="connsiteY48" fmla="*/ 1034307 h 1241637"/>
              <a:gd name="connsiteX49" fmla="*/ 1615155 w 1649339"/>
              <a:gd name="connsiteY49" fmla="*/ 1085582 h 1241637"/>
              <a:gd name="connsiteX50" fmla="*/ 1580972 w 1649339"/>
              <a:gd name="connsiteY50" fmla="*/ 1111220 h 1241637"/>
              <a:gd name="connsiteX51" fmla="*/ 1495514 w 1649339"/>
              <a:gd name="connsiteY51" fmla="*/ 1102674 h 1241637"/>
              <a:gd name="connsiteX52" fmla="*/ 1452785 w 1649339"/>
              <a:gd name="connsiteY52" fmla="*/ 1077036 h 1241637"/>
              <a:gd name="connsiteX53" fmla="*/ 1427148 w 1649339"/>
              <a:gd name="connsiteY53" fmla="*/ 1068491 h 1241637"/>
              <a:gd name="connsiteX54" fmla="*/ 1435694 w 1649339"/>
              <a:gd name="connsiteY54" fmla="*/ 1102674 h 1241637"/>
              <a:gd name="connsiteX55" fmla="*/ 1418602 w 1649339"/>
              <a:gd name="connsiteY55" fmla="*/ 1077036 h 1241637"/>
              <a:gd name="connsiteX56" fmla="*/ 1401511 w 1649339"/>
              <a:gd name="connsiteY56" fmla="*/ 1102674 h 1241637"/>
              <a:gd name="connsiteX57" fmla="*/ 1350236 w 1649339"/>
              <a:gd name="connsiteY57" fmla="*/ 1136857 h 1241637"/>
              <a:gd name="connsiteX58" fmla="*/ 1341690 w 1649339"/>
              <a:gd name="connsiteY58" fmla="*/ 1162494 h 1241637"/>
              <a:gd name="connsiteX59" fmla="*/ 1333144 w 1649339"/>
              <a:gd name="connsiteY59" fmla="*/ 1239406 h 1241637"/>
              <a:gd name="connsiteX60" fmla="*/ 1307507 w 1649339"/>
              <a:gd name="connsiteY60" fmla="*/ 1222315 h 1241637"/>
              <a:gd name="connsiteX61" fmla="*/ 1281869 w 1649339"/>
              <a:gd name="connsiteY61" fmla="*/ 1230861 h 1241637"/>
              <a:gd name="connsiteX62" fmla="*/ 1247686 w 1649339"/>
              <a:gd name="connsiteY62" fmla="*/ 1222315 h 1241637"/>
              <a:gd name="connsiteX63" fmla="*/ 1196411 w 1649339"/>
              <a:gd name="connsiteY63" fmla="*/ 1196677 h 1241637"/>
              <a:gd name="connsiteX64" fmla="*/ 1170774 w 1649339"/>
              <a:gd name="connsiteY64" fmla="*/ 1171040 h 1241637"/>
              <a:gd name="connsiteX65" fmla="*/ 1136591 w 1649339"/>
              <a:gd name="connsiteY65" fmla="*/ 1153948 h 1241637"/>
              <a:gd name="connsiteX66" fmla="*/ 1093862 w 1649339"/>
              <a:gd name="connsiteY66" fmla="*/ 1119765 h 1241637"/>
              <a:gd name="connsiteX67" fmla="*/ 1042587 w 1649339"/>
              <a:gd name="connsiteY67" fmla="*/ 1068491 h 1241637"/>
              <a:gd name="connsiteX68" fmla="*/ 1008404 w 1649339"/>
              <a:gd name="connsiteY68" fmla="*/ 1077036 h 1241637"/>
              <a:gd name="connsiteX69" fmla="*/ 982767 w 1649339"/>
              <a:gd name="connsiteY69" fmla="*/ 1094128 h 1241637"/>
              <a:gd name="connsiteX70" fmla="*/ 948583 w 1649339"/>
              <a:gd name="connsiteY70" fmla="*/ 1085582 h 1241637"/>
              <a:gd name="connsiteX71" fmla="*/ 897309 w 1649339"/>
              <a:gd name="connsiteY71" fmla="*/ 1034307 h 1241637"/>
              <a:gd name="connsiteX72" fmla="*/ 854580 w 1649339"/>
              <a:gd name="connsiteY72" fmla="*/ 1025762 h 1241637"/>
              <a:gd name="connsiteX73" fmla="*/ 811851 w 1649339"/>
              <a:gd name="connsiteY73" fmla="*/ 974487 h 1241637"/>
              <a:gd name="connsiteX74" fmla="*/ 794759 w 1649339"/>
              <a:gd name="connsiteY74" fmla="*/ 948849 h 1241637"/>
              <a:gd name="connsiteX75" fmla="*/ 760576 w 1649339"/>
              <a:gd name="connsiteY75" fmla="*/ 846300 h 1241637"/>
              <a:gd name="connsiteX76" fmla="*/ 726393 w 1649339"/>
              <a:gd name="connsiteY76" fmla="*/ 837754 h 1241637"/>
              <a:gd name="connsiteX77" fmla="*/ 692210 w 1649339"/>
              <a:gd name="connsiteY77" fmla="*/ 846300 h 1241637"/>
              <a:gd name="connsiteX78" fmla="*/ 675118 w 1649339"/>
              <a:gd name="connsiteY78" fmla="*/ 923212 h 1241637"/>
              <a:gd name="connsiteX79" fmla="*/ 606752 w 1649339"/>
              <a:gd name="connsiteY79" fmla="*/ 863391 h 1241637"/>
              <a:gd name="connsiteX80" fmla="*/ 598206 w 1649339"/>
              <a:gd name="connsiteY80" fmla="*/ 837754 h 1241637"/>
              <a:gd name="connsiteX81" fmla="*/ 615297 w 1649339"/>
              <a:gd name="connsiteY81" fmla="*/ 812117 h 1241637"/>
              <a:gd name="connsiteX82" fmla="*/ 623843 w 1649339"/>
              <a:gd name="connsiteY82" fmla="*/ 786479 h 1241637"/>
              <a:gd name="connsiteX83" fmla="*/ 598206 w 1649339"/>
              <a:gd name="connsiteY83" fmla="*/ 735205 h 1241637"/>
              <a:gd name="connsiteX84" fmla="*/ 572568 w 1649339"/>
              <a:gd name="connsiteY84" fmla="*/ 709567 h 1241637"/>
              <a:gd name="connsiteX85" fmla="*/ 538385 w 1649339"/>
              <a:gd name="connsiteY85" fmla="*/ 658292 h 1241637"/>
              <a:gd name="connsiteX86" fmla="*/ 487111 w 1649339"/>
              <a:gd name="connsiteY86" fmla="*/ 649747 h 1241637"/>
              <a:gd name="connsiteX87" fmla="*/ 461473 w 1649339"/>
              <a:gd name="connsiteY87" fmla="*/ 641201 h 1241637"/>
              <a:gd name="connsiteX88" fmla="*/ 333286 w 1649339"/>
              <a:gd name="connsiteY88" fmla="*/ 692476 h 1241637"/>
              <a:gd name="connsiteX89" fmla="*/ 290557 w 1649339"/>
              <a:gd name="connsiteY89" fmla="*/ 709567 h 1241637"/>
              <a:gd name="connsiteX90" fmla="*/ 264920 w 1649339"/>
              <a:gd name="connsiteY90" fmla="*/ 649747 h 1241637"/>
              <a:gd name="connsiteX91" fmla="*/ 273466 w 1649339"/>
              <a:gd name="connsiteY91" fmla="*/ 615563 h 1241637"/>
              <a:gd name="connsiteX92" fmla="*/ 299103 w 1649339"/>
              <a:gd name="connsiteY92" fmla="*/ 589926 h 1241637"/>
              <a:gd name="connsiteX93" fmla="*/ 264920 w 1649339"/>
              <a:gd name="connsiteY93" fmla="*/ 325006 h 1241637"/>
              <a:gd name="connsiteX94" fmla="*/ 239282 w 1649339"/>
              <a:gd name="connsiteY94" fmla="*/ 307915 h 1241637"/>
              <a:gd name="connsiteX95" fmla="*/ 196554 w 1649339"/>
              <a:gd name="connsiteY95" fmla="*/ 273732 h 1241637"/>
              <a:gd name="connsiteX96" fmla="*/ 162370 w 1649339"/>
              <a:gd name="connsiteY96" fmla="*/ 239548 h 1241637"/>
              <a:gd name="connsiteX97" fmla="*/ 128187 w 1649339"/>
              <a:gd name="connsiteY97" fmla="*/ 213911 h 124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649339" h="1241637">
                <a:moveTo>
                  <a:pt x="85458" y="248094"/>
                </a:moveTo>
                <a:cubicBezTo>
                  <a:pt x="94004" y="233851"/>
                  <a:pt x="112600" y="221907"/>
                  <a:pt x="111096" y="205365"/>
                </a:cubicBezTo>
                <a:cubicBezTo>
                  <a:pt x="107880" y="169990"/>
                  <a:pt x="75671" y="153263"/>
                  <a:pt x="51275" y="136999"/>
                </a:cubicBezTo>
                <a:cubicBezTo>
                  <a:pt x="48426" y="122756"/>
                  <a:pt x="47829" y="107870"/>
                  <a:pt x="42729" y="94270"/>
                </a:cubicBezTo>
                <a:cubicBezTo>
                  <a:pt x="39123" y="84653"/>
                  <a:pt x="30231" y="77819"/>
                  <a:pt x="25638" y="68633"/>
                </a:cubicBezTo>
                <a:cubicBezTo>
                  <a:pt x="-9738" y="-2121"/>
                  <a:pt x="48976" y="90819"/>
                  <a:pt x="0" y="17358"/>
                </a:cubicBezTo>
                <a:cubicBezTo>
                  <a:pt x="8546" y="11661"/>
                  <a:pt x="15409" y="1196"/>
                  <a:pt x="25638" y="266"/>
                </a:cubicBezTo>
                <a:cubicBezTo>
                  <a:pt x="49316" y="-1887"/>
                  <a:pt x="100538" y="9458"/>
                  <a:pt x="128187" y="17358"/>
                </a:cubicBezTo>
                <a:cubicBezTo>
                  <a:pt x="136849" y="19833"/>
                  <a:pt x="144992" y="24137"/>
                  <a:pt x="153825" y="25904"/>
                </a:cubicBezTo>
                <a:cubicBezTo>
                  <a:pt x="173576" y="29854"/>
                  <a:pt x="193705" y="31601"/>
                  <a:pt x="213645" y="34449"/>
                </a:cubicBezTo>
                <a:cubicBezTo>
                  <a:pt x="222191" y="40146"/>
                  <a:pt x="230096" y="46948"/>
                  <a:pt x="239282" y="51541"/>
                </a:cubicBezTo>
                <a:cubicBezTo>
                  <a:pt x="247339" y="55570"/>
                  <a:pt x="257886" y="54460"/>
                  <a:pt x="264920" y="60087"/>
                </a:cubicBezTo>
                <a:cubicBezTo>
                  <a:pt x="272940" y="66503"/>
                  <a:pt x="276314" y="77178"/>
                  <a:pt x="282011" y="85724"/>
                </a:cubicBezTo>
                <a:cubicBezTo>
                  <a:pt x="284860" y="99967"/>
                  <a:pt x="280286" y="118182"/>
                  <a:pt x="290557" y="128453"/>
                </a:cubicBezTo>
                <a:cubicBezTo>
                  <a:pt x="301400" y="139296"/>
                  <a:pt x="367873" y="150753"/>
                  <a:pt x="384561" y="154091"/>
                </a:cubicBezTo>
                <a:cubicBezTo>
                  <a:pt x="387410" y="162637"/>
                  <a:pt x="386737" y="173358"/>
                  <a:pt x="393107" y="179728"/>
                </a:cubicBezTo>
                <a:cubicBezTo>
                  <a:pt x="399477" y="186098"/>
                  <a:pt x="409951" y="186320"/>
                  <a:pt x="418744" y="188274"/>
                </a:cubicBezTo>
                <a:cubicBezTo>
                  <a:pt x="435659" y="192033"/>
                  <a:pt x="452927" y="193971"/>
                  <a:pt x="470019" y="196820"/>
                </a:cubicBezTo>
                <a:cubicBezTo>
                  <a:pt x="532688" y="193971"/>
                  <a:pt x="596146" y="198588"/>
                  <a:pt x="658026" y="188274"/>
                </a:cubicBezTo>
                <a:cubicBezTo>
                  <a:pt x="739016" y="174775"/>
                  <a:pt x="613716" y="142168"/>
                  <a:pt x="700755" y="171182"/>
                </a:cubicBezTo>
                <a:cubicBezTo>
                  <a:pt x="720525" y="200837"/>
                  <a:pt x="731232" y="204233"/>
                  <a:pt x="709301" y="248094"/>
                </a:cubicBezTo>
                <a:cubicBezTo>
                  <a:pt x="704708" y="257280"/>
                  <a:pt x="693050" y="261015"/>
                  <a:pt x="683664" y="265186"/>
                </a:cubicBezTo>
                <a:cubicBezTo>
                  <a:pt x="667201" y="272503"/>
                  <a:pt x="632389" y="282277"/>
                  <a:pt x="632389" y="282277"/>
                </a:cubicBezTo>
                <a:cubicBezTo>
                  <a:pt x="623843" y="287974"/>
                  <a:pt x="608980" y="289343"/>
                  <a:pt x="606752" y="299369"/>
                </a:cubicBezTo>
                <a:cubicBezTo>
                  <a:pt x="602382" y="319032"/>
                  <a:pt x="606289" y="341174"/>
                  <a:pt x="615297" y="359190"/>
                </a:cubicBezTo>
                <a:cubicBezTo>
                  <a:pt x="619326" y="367247"/>
                  <a:pt x="632273" y="365260"/>
                  <a:pt x="640935" y="367735"/>
                </a:cubicBezTo>
                <a:cubicBezTo>
                  <a:pt x="652228" y="370961"/>
                  <a:pt x="663724" y="373432"/>
                  <a:pt x="675118" y="376281"/>
                </a:cubicBezTo>
                <a:cubicBezTo>
                  <a:pt x="677967" y="393373"/>
                  <a:pt x="673268" y="413694"/>
                  <a:pt x="683664" y="427556"/>
                </a:cubicBezTo>
                <a:cubicBezTo>
                  <a:pt x="692868" y="439828"/>
                  <a:pt x="712672" y="437788"/>
                  <a:pt x="726393" y="444648"/>
                </a:cubicBezTo>
                <a:cubicBezTo>
                  <a:pt x="735579" y="449241"/>
                  <a:pt x="743484" y="456042"/>
                  <a:pt x="752030" y="461739"/>
                </a:cubicBezTo>
                <a:cubicBezTo>
                  <a:pt x="755053" y="473830"/>
                  <a:pt x="761070" y="514183"/>
                  <a:pt x="777668" y="521560"/>
                </a:cubicBezTo>
                <a:cubicBezTo>
                  <a:pt x="796074" y="529741"/>
                  <a:pt x="817548" y="527257"/>
                  <a:pt x="837488" y="530105"/>
                </a:cubicBezTo>
                <a:cubicBezTo>
                  <a:pt x="863125" y="524408"/>
                  <a:pt x="890016" y="522768"/>
                  <a:pt x="914400" y="513014"/>
                </a:cubicBezTo>
                <a:cubicBezTo>
                  <a:pt x="933472" y="505385"/>
                  <a:pt x="965675" y="478831"/>
                  <a:pt x="965675" y="478831"/>
                </a:cubicBezTo>
                <a:cubicBezTo>
                  <a:pt x="973271" y="490224"/>
                  <a:pt x="989415" y="521560"/>
                  <a:pt x="1008404" y="521560"/>
                </a:cubicBezTo>
                <a:cubicBezTo>
                  <a:pt x="1026420" y="521560"/>
                  <a:pt x="1059679" y="504468"/>
                  <a:pt x="1059679" y="504468"/>
                </a:cubicBezTo>
                <a:cubicBezTo>
                  <a:pt x="1079619" y="564289"/>
                  <a:pt x="1059678" y="561440"/>
                  <a:pt x="1102408" y="547197"/>
                </a:cubicBezTo>
                <a:cubicBezTo>
                  <a:pt x="1110954" y="552894"/>
                  <a:pt x="1123057" y="555311"/>
                  <a:pt x="1128045" y="564289"/>
                </a:cubicBezTo>
                <a:cubicBezTo>
                  <a:pt x="1158216" y="618597"/>
                  <a:pt x="1128554" y="648985"/>
                  <a:pt x="1162228" y="598472"/>
                </a:cubicBezTo>
                <a:cubicBezTo>
                  <a:pt x="1222500" y="618563"/>
                  <a:pt x="1170921" y="603614"/>
                  <a:pt x="1290415" y="615563"/>
                </a:cubicBezTo>
                <a:cubicBezTo>
                  <a:pt x="1313267" y="617848"/>
                  <a:pt x="1335993" y="621260"/>
                  <a:pt x="1358782" y="624109"/>
                </a:cubicBezTo>
                <a:cubicBezTo>
                  <a:pt x="1402848" y="712243"/>
                  <a:pt x="1368678" y="632451"/>
                  <a:pt x="1384419" y="829208"/>
                </a:cubicBezTo>
                <a:cubicBezTo>
                  <a:pt x="1387340" y="865726"/>
                  <a:pt x="1394531" y="901149"/>
                  <a:pt x="1444239" y="906120"/>
                </a:cubicBezTo>
                <a:lnTo>
                  <a:pt x="1529697" y="914666"/>
                </a:lnTo>
                <a:cubicBezTo>
                  <a:pt x="1535394" y="923212"/>
                  <a:pt x="1537253" y="936489"/>
                  <a:pt x="1546789" y="940304"/>
                </a:cubicBezTo>
                <a:cubicBezTo>
                  <a:pt x="1555153" y="943650"/>
                  <a:pt x="1563418" y="931758"/>
                  <a:pt x="1572426" y="931758"/>
                </a:cubicBezTo>
                <a:cubicBezTo>
                  <a:pt x="1598221" y="931758"/>
                  <a:pt x="1623701" y="937455"/>
                  <a:pt x="1649339" y="940304"/>
                </a:cubicBezTo>
                <a:cubicBezTo>
                  <a:pt x="1646490" y="963093"/>
                  <a:pt x="1646836" y="986513"/>
                  <a:pt x="1640793" y="1008670"/>
                </a:cubicBezTo>
                <a:cubicBezTo>
                  <a:pt x="1638091" y="1018579"/>
                  <a:pt x="1626949" y="1024563"/>
                  <a:pt x="1623701" y="1034307"/>
                </a:cubicBezTo>
                <a:cubicBezTo>
                  <a:pt x="1618221" y="1050745"/>
                  <a:pt x="1623570" y="1070435"/>
                  <a:pt x="1615155" y="1085582"/>
                </a:cubicBezTo>
                <a:cubicBezTo>
                  <a:pt x="1608238" y="1098033"/>
                  <a:pt x="1592366" y="1102674"/>
                  <a:pt x="1580972" y="1111220"/>
                </a:cubicBezTo>
                <a:cubicBezTo>
                  <a:pt x="1552486" y="1108371"/>
                  <a:pt x="1523175" y="1110051"/>
                  <a:pt x="1495514" y="1102674"/>
                </a:cubicBezTo>
                <a:cubicBezTo>
                  <a:pt x="1479465" y="1098394"/>
                  <a:pt x="1467642" y="1084464"/>
                  <a:pt x="1452785" y="1077036"/>
                </a:cubicBezTo>
                <a:cubicBezTo>
                  <a:pt x="1444728" y="1073008"/>
                  <a:pt x="1435694" y="1071339"/>
                  <a:pt x="1427148" y="1068491"/>
                </a:cubicBezTo>
                <a:cubicBezTo>
                  <a:pt x="1429997" y="1079885"/>
                  <a:pt x="1443999" y="1094369"/>
                  <a:pt x="1435694" y="1102674"/>
                </a:cubicBezTo>
                <a:cubicBezTo>
                  <a:pt x="1428431" y="1109936"/>
                  <a:pt x="1428873" y="1077036"/>
                  <a:pt x="1418602" y="1077036"/>
                </a:cubicBezTo>
                <a:cubicBezTo>
                  <a:pt x="1408331" y="1077036"/>
                  <a:pt x="1408086" y="1094784"/>
                  <a:pt x="1401511" y="1102674"/>
                </a:cubicBezTo>
                <a:cubicBezTo>
                  <a:pt x="1376891" y="1132218"/>
                  <a:pt x="1381832" y="1126325"/>
                  <a:pt x="1350236" y="1136857"/>
                </a:cubicBezTo>
                <a:cubicBezTo>
                  <a:pt x="1347387" y="1145403"/>
                  <a:pt x="1343171" y="1153609"/>
                  <a:pt x="1341690" y="1162494"/>
                </a:cubicBezTo>
                <a:cubicBezTo>
                  <a:pt x="1337449" y="1187938"/>
                  <a:pt x="1345942" y="1217010"/>
                  <a:pt x="1333144" y="1239406"/>
                </a:cubicBezTo>
                <a:cubicBezTo>
                  <a:pt x="1328048" y="1248323"/>
                  <a:pt x="1316053" y="1228012"/>
                  <a:pt x="1307507" y="1222315"/>
                </a:cubicBezTo>
                <a:cubicBezTo>
                  <a:pt x="1298961" y="1225164"/>
                  <a:pt x="1290877" y="1230861"/>
                  <a:pt x="1281869" y="1230861"/>
                </a:cubicBezTo>
                <a:cubicBezTo>
                  <a:pt x="1270124" y="1230861"/>
                  <a:pt x="1258979" y="1225542"/>
                  <a:pt x="1247686" y="1222315"/>
                </a:cubicBezTo>
                <a:cubicBezTo>
                  <a:pt x="1224226" y="1215612"/>
                  <a:pt x="1215952" y="1212961"/>
                  <a:pt x="1196411" y="1196677"/>
                </a:cubicBezTo>
                <a:cubicBezTo>
                  <a:pt x="1187127" y="1188940"/>
                  <a:pt x="1180608" y="1178065"/>
                  <a:pt x="1170774" y="1171040"/>
                </a:cubicBezTo>
                <a:cubicBezTo>
                  <a:pt x="1160408" y="1163635"/>
                  <a:pt x="1147985" y="1159645"/>
                  <a:pt x="1136591" y="1153948"/>
                </a:cubicBezTo>
                <a:cubicBezTo>
                  <a:pt x="1121039" y="1107293"/>
                  <a:pt x="1141076" y="1143372"/>
                  <a:pt x="1093862" y="1119765"/>
                </a:cubicBezTo>
                <a:cubicBezTo>
                  <a:pt x="1062063" y="1103865"/>
                  <a:pt x="1059936" y="1094513"/>
                  <a:pt x="1042587" y="1068491"/>
                </a:cubicBezTo>
                <a:cubicBezTo>
                  <a:pt x="1031193" y="1071339"/>
                  <a:pt x="1019199" y="1072409"/>
                  <a:pt x="1008404" y="1077036"/>
                </a:cubicBezTo>
                <a:cubicBezTo>
                  <a:pt x="998964" y="1081082"/>
                  <a:pt x="992935" y="1092675"/>
                  <a:pt x="982767" y="1094128"/>
                </a:cubicBezTo>
                <a:cubicBezTo>
                  <a:pt x="971140" y="1095789"/>
                  <a:pt x="959978" y="1088431"/>
                  <a:pt x="948583" y="1085582"/>
                </a:cubicBezTo>
                <a:cubicBezTo>
                  <a:pt x="932607" y="1064280"/>
                  <a:pt x="923386" y="1044086"/>
                  <a:pt x="897309" y="1034307"/>
                </a:cubicBezTo>
                <a:cubicBezTo>
                  <a:pt x="883709" y="1029207"/>
                  <a:pt x="868823" y="1028610"/>
                  <a:pt x="854580" y="1025762"/>
                </a:cubicBezTo>
                <a:cubicBezTo>
                  <a:pt x="812143" y="962107"/>
                  <a:pt x="866685" y="1040288"/>
                  <a:pt x="811851" y="974487"/>
                </a:cubicBezTo>
                <a:cubicBezTo>
                  <a:pt x="805276" y="966597"/>
                  <a:pt x="800456" y="957395"/>
                  <a:pt x="794759" y="948849"/>
                </a:cubicBezTo>
                <a:cubicBezTo>
                  <a:pt x="789640" y="902783"/>
                  <a:pt x="802222" y="870098"/>
                  <a:pt x="760576" y="846300"/>
                </a:cubicBezTo>
                <a:cubicBezTo>
                  <a:pt x="750378" y="840473"/>
                  <a:pt x="737787" y="840603"/>
                  <a:pt x="726393" y="837754"/>
                </a:cubicBezTo>
                <a:cubicBezTo>
                  <a:pt x="714999" y="840603"/>
                  <a:pt x="698253" y="836229"/>
                  <a:pt x="692210" y="846300"/>
                </a:cubicBezTo>
                <a:cubicBezTo>
                  <a:pt x="678698" y="868820"/>
                  <a:pt x="696489" y="907947"/>
                  <a:pt x="675118" y="923212"/>
                </a:cubicBezTo>
                <a:cubicBezTo>
                  <a:pt x="669031" y="927560"/>
                  <a:pt x="614755" y="871394"/>
                  <a:pt x="606752" y="863391"/>
                </a:cubicBezTo>
                <a:cubicBezTo>
                  <a:pt x="603903" y="854845"/>
                  <a:pt x="596725" y="846639"/>
                  <a:pt x="598206" y="837754"/>
                </a:cubicBezTo>
                <a:cubicBezTo>
                  <a:pt x="599894" y="827623"/>
                  <a:pt x="610704" y="821303"/>
                  <a:pt x="615297" y="812117"/>
                </a:cubicBezTo>
                <a:cubicBezTo>
                  <a:pt x="619326" y="804060"/>
                  <a:pt x="620994" y="795025"/>
                  <a:pt x="623843" y="786479"/>
                </a:cubicBezTo>
                <a:cubicBezTo>
                  <a:pt x="615278" y="760786"/>
                  <a:pt x="616612" y="757292"/>
                  <a:pt x="598206" y="735205"/>
                </a:cubicBezTo>
                <a:cubicBezTo>
                  <a:pt x="590469" y="725920"/>
                  <a:pt x="579988" y="719107"/>
                  <a:pt x="572568" y="709567"/>
                </a:cubicBezTo>
                <a:cubicBezTo>
                  <a:pt x="559957" y="693352"/>
                  <a:pt x="558647" y="661669"/>
                  <a:pt x="538385" y="658292"/>
                </a:cubicBezTo>
                <a:lnTo>
                  <a:pt x="487111" y="649747"/>
                </a:lnTo>
                <a:cubicBezTo>
                  <a:pt x="478565" y="646898"/>
                  <a:pt x="470481" y="641201"/>
                  <a:pt x="461473" y="641201"/>
                </a:cubicBezTo>
                <a:cubicBezTo>
                  <a:pt x="387686" y="641201"/>
                  <a:pt x="401874" y="655544"/>
                  <a:pt x="333286" y="692476"/>
                </a:cubicBezTo>
                <a:cubicBezTo>
                  <a:pt x="319779" y="699749"/>
                  <a:pt x="304800" y="703870"/>
                  <a:pt x="290557" y="709567"/>
                </a:cubicBezTo>
                <a:cubicBezTo>
                  <a:pt x="287221" y="702894"/>
                  <a:pt x="264920" y="662319"/>
                  <a:pt x="264920" y="649747"/>
                </a:cubicBezTo>
                <a:cubicBezTo>
                  <a:pt x="264920" y="638002"/>
                  <a:pt x="267639" y="625761"/>
                  <a:pt x="273466" y="615563"/>
                </a:cubicBezTo>
                <a:cubicBezTo>
                  <a:pt x="279462" y="605070"/>
                  <a:pt x="290557" y="598472"/>
                  <a:pt x="299103" y="589926"/>
                </a:cubicBezTo>
                <a:cubicBezTo>
                  <a:pt x="294940" y="506668"/>
                  <a:pt x="302147" y="405663"/>
                  <a:pt x="264920" y="325006"/>
                </a:cubicBezTo>
                <a:cubicBezTo>
                  <a:pt x="260616" y="315681"/>
                  <a:pt x="247499" y="314077"/>
                  <a:pt x="239282" y="307915"/>
                </a:cubicBezTo>
                <a:cubicBezTo>
                  <a:pt x="224690" y="296971"/>
                  <a:pt x="210186" y="285850"/>
                  <a:pt x="196554" y="273732"/>
                </a:cubicBezTo>
                <a:cubicBezTo>
                  <a:pt x="184510" y="263026"/>
                  <a:pt x="175483" y="248914"/>
                  <a:pt x="162370" y="239548"/>
                </a:cubicBezTo>
                <a:cubicBezTo>
                  <a:pt x="121303" y="210215"/>
                  <a:pt x="147399" y="252336"/>
                  <a:pt x="128187" y="213911"/>
                </a:cubicBezTo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462871" y="1968693"/>
            <a:ext cx="123623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/>
              <a:t>Odtok do </a:t>
            </a:r>
          </a:p>
          <a:p>
            <a:r>
              <a:rPr lang="cs-CZ" sz="1600" dirty="0" smtClean="0"/>
              <a:t>Baltského </a:t>
            </a:r>
            <a:br>
              <a:rPr lang="cs-CZ" sz="1600" dirty="0" smtClean="0"/>
            </a:br>
            <a:r>
              <a:rPr lang="cs-CZ" sz="1600" dirty="0" smtClean="0"/>
              <a:t>moře 9,2 %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349057" y="4412874"/>
            <a:ext cx="1350050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/>
              <a:t>Odtok do</a:t>
            </a:r>
          </a:p>
          <a:p>
            <a:r>
              <a:rPr lang="cs-CZ" sz="1600" dirty="0" smtClean="0"/>
              <a:t>Černého</a:t>
            </a:r>
          </a:p>
          <a:p>
            <a:r>
              <a:rPr lang="cs-CZ" sz="1600" dirty="0" smtClean="0"/>
              <a:t>moře 27,5 %</a:t>
            </a:r>
            <a:endParaRPr lang="cs-CZ" sz="16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85800" y="1702924"/>
            <a:ext cx="1350050" cy="830997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/>
              <a:t>Odtok do</a:t>
            </a:r>
          </a:p>
          <a:p>
            <a:r>
              <a:rPr lang="cs-CZ" sz="1600" dirty="0" smtClean="0"/>
              <a:t>Severního</a:t>
            </a:r>
          </a:p>
          <a:p>
            <a:r>
              <a:rPr lang="cs-CZ" sz="1600" dirty="0" smtClean="0"/>
              <a:t>Moře 63,3 %</a:t>
            </a:r>
            <a:endParaRPr lang="cs-CZ" sz="1600" dirty="0"/>
          </a:p>
        </p:txBody>
      </p:sp>
      <p:sp>
        <p:nvSpPr>
          <p:cNvPr id="23" name="Volný tvar 22"/>
          <p:cNvSpPr/>
          <p:nvPr/>
        </p:nvSpPr>
        <p:spPr>
          <a:xfrm>
            <a:off x="4819828" y="2649196"/>
            <a:ext cx="1598627" cy="1257986"/>
          </a:xfrm>
          <a:custGeom>
            <a:avLst/>
            <a:gdLst>
              <a:gd name="connsiteX0" fmla="*/ 51275 w 1598627"/>
              <a:gd name="connsiteY0" fmla="*/ 316195 h 1257986"/>
              <a:gd name="connsiteX1" fmla="*/ 59821 w 1598627"/>
              <a:gd name="connsiteY1" fmla="*/ 273466 h 1257986"/>
              <a:gd name="connsiteX2" fmla="*/ 85458 w 1598627"/>
              <a:gd name="connsiteY2" fmla="*/ 264920 h 1257986"/>
              <a:gd name="connsiteX3" fmla="*/ 102550 w 1598627"/>
              <a:gd name="connsiteY3" fmla="*/ 239283 h 1257986"/>
              <a:gd name="connsiteX4" fmla="*/ 94004 w 1598627"/>
              <a:gd name="connsiteY4" fmla="*/ 205099 h 1257986"/>
              <a:gd name="connsiteX5" fmla="*/ 68366 w 1598627"/>
              <a:gd name="connsiteY5" fmla="*/ 188008 h 1257986"/>
              <a:gd name="connsiteX6" fmla="*/ 42729 w 1598627"/>
              <a:gd name="connsiteY6" fmla="*/ 153825 h 1257986"/>
              <a:gd name="connsiteX7" fmla="*/ 34183 w 1598627"/>
              <a:gd name="connsiteY7" fmla="*/ 119641 h 1257986"/>
              <a:gd name="connsiteX8" fmla="*/ 17092 w 1598627"/>
              <a:gd name="connsiteY8" fmla="*/ 94004 h 1257986"/>
              <a:gd name="connsiteX9" fmla="*/ 8546 w 1598627"/>
              <a:gd name="connsiteY9" fmla="*/ 34183 h 1257986"/>
              <a:gd name="connsiteX10" fmla="*/ 0 w 1598627"/>
              <a:gd name="connsiteY10" fmla="*/ 8546 h 1257986"/>
              <a:gd name="connsiteX11" fmla="*/ 25637 w 1598627"/>
              <a:gd name="connsiteY11" fmla="*/ 0 h 1257986"/>
              <a:gd name="connsiteX12" fmla="*/ 51275 w 1598627"/>
              <a:gd name="connsiteY12" fmla="*/ 8546 h 1257986"/>
              <a:gd name="connsiteX13" fmla="*/ 94004 w 1598627"/>
              <a:gd name="connsiteY13" fmla="*/ 17092 h 1257986"/>
              <a:gd name="connsiteX14" fmla="*/ 111095 w 1598627"/>
              <a:gd name="connsiteY14" fmla="*/ 42729 h 1257986"/>
              <a:gd name="connsiteX15" fmla="*/ 264920 w 1598627"/>
              <a:gd name="connsiteY15" fmla="*/ 76912 h 1257986"/>
              <a:gd name="connsiteX16" fmla="*/ 290557 w 1598627"/>
              <a:gd name="connsiteY16" fmla="*/ 94004 h 1257986"/>
              <a:gd name="connsiteX17" fmla="*/ 324740 w 1598627"/>
              <a:gd name="connsiteY17" fmla="*/ 128187 h 1257986"/>
              <a:gd name="connsiteX18" fmla="*/ 333286 w 1598627"/>
              <a:gd name="connsiteY18" fmla="*/ 162370 h 1257986"/>
              <a:gd name="connsiteX19" fmla="*/ 358923 w 1598627"/>
              <a:gd name="connsiteY19" fmla="*/ 170916 h 1257986"/>
              <a:gd name="connsiteX20" fmla="*/ 410198 w 1598627"/>
              <a:gd name="connsiteY20" fmla="*/ 205099 h 1257986"/>
              <a:gd name="connsiteX21" fmla="*/ 632389 w 1598627"/>
              <a:gd name="connsiteY21" fmla="*/ 188008 h 1257986"/>
              <a:gd name="connsiteX22" fmla="*/ 675118 w 1598627"/>
              <a:gd name="connsiteY22" fmla="*/ 170916 h 1257986"/>
              <a:gd name="connsiteX23" fmla="*/ 717847 w 1598627"/>
              <a:gd name="connsiteY23" fmla="*/ 179462 h 1257986"/>
              <a:gd name="connsiteX24" fmla="*/ 666572 w 1598627"/>
              <a:gd name="connsiteY24" fmla="*/ 307649 h 1257986"/>
              <a:gd name="connsiteX25" fmla="*/ 658026 w 1598627"/>
              <a:gd name="connsiteY25" fmla="*/ 341832 h 1257986"/>
              <a:gd name="connsiteX26" fmla="*/ 632389 w 1598627"/>
              <a:gd name="connsiteY26" fmla="*/ 350378 h 1257986"/>
              <a:gd name="connsiteX27" fmla="*/ 649480 w 1598627"/>
              <a:gd name="connsiteY27" fmla="*/ 376015 h 1257986"/>
              <a:gd name="connsiteX28" fmla="*/ 683664 w 1598627"/>
              <a:gd name="connsiteY28" fmla="*/ 435836 h 1257986"/>
              <a:gd name="connsiteX29" fmla="*/ 692209 w 1598627"/>
              <a:gd name="connsiteY29" fmla="*/ 461473 h 1257986"/>
              <a:gd name="connsiteX30" fmla="*/ 700755 w 1598627"/>
              <a:gd name="connsiteY30" fmla="*/ 495656 h 1257986"/>
              <a:gd name="connsiteX31" fmla="*/ 734938 w 1598627"/>
              <a:gd name="connsiteY31" fmla="*/ 504202 h 1257986"/>
              <a:gd name="connsiteX32" fmla="*/ 752030 w 1598627"/>
              <a:gd name="connsiteY32" fmla="*/ 529840 h 1257986"/>
              <a:gd name="connsiteX33" fmla="*/ 897308 w 1598627"/>
              <a:gd name="connsiteY33" fmla="*/ 538385 h 1257986"/>
              <a:gd name="connsiteX34" fmla="*/ 905854 w 1598627"/>
              <a:gd name="connsiteY34" fmla="*/ 512748 h 1257986"/>
              <a:gd name="connsiteX35" fmla="*/ 957129 w 1598627"/>
              <a:gd name="connsiteY35" fmla="*/ 478565 h 1257986"/>
              <a:gd name="connsiteX36" fmla="*/ 965675 w 1598627"/>
              <a:gd name="connsiteY36" fmla="*/ 538385 h 1257986"/>
              <a:gd name="connsiteX37" fmla="*/ 1051133 w 1598627"/>
              <a:gd name="connsiteY37" fmla="*/ 529840 h 1257986"/>
              <a:gd name="connsiteX38" fmla="*/ 1076770 w 1598627"/>
              <a:gd name="connsiteY38" fmla="*/ 546931 h 1257986"/>
              <a:gd name="connsiteX39" fmla="*/ 1128045 w 1598627"/>
              <a:gd name="connsiteY39" fmla="*/ 581114 h 1257986"/>
              <a:gd name="connsiteX40" fmla="*/ 1136591 w 1598627"/>
              <a:gd name="connsiteY40" fmla="*/ 606752 h 1257986"/>
              <a:gd name="connsiteX41" fmla="*/ 1162228 w 1598627"/>
              <a:gd name="connsiteY41" fmla="*/ 623843 h 1257986"/>
              <a:gd name="connsiteX42" fmla="*/ 1179320 w 1598627"/>
              <a:gd name="connsiteY42" fmla="*/ 598206 h 1257986"/>
              <a:gd name="connsiteX43" fmla="*/ 1256232 w 1598627"/>
              <a:gd name="connsiteY43" fmla="*/ 632389 h 1257986"/>
              <a:gd name="connsiteX44" fmla="*/ 1281869 w 1598627"/>
              <a:gd name="connsiteY44" fmla="*/ 623843 h 1257986"/>
              <a:gd name="connsiteX45" fmla="*/ 1307507 w 1598627"/>
              <a:gd name="connsiteY45" fmla="*/ 632389 h 1257986"/>
              <a:gd name="connsiteX46" fmla="*/ 1333144 w 1598627"/>
              <a:gd name="connsiteY46" fmla="*/ 615297 h 1257986"/>
              <a:gd name="connsiteX47" fmla="*/ 1341690 w 1598627"/>
              <a:gd name="connsiteY47" fmla="*/ 640935 h 1257986"/>
              <a:gd name="connsiteX48" fmla="*/ 1410056 w 1598627"/>
              <a:gd name="connsiteY48" fmla="*/ 640935 h 1257986"/>
              <a:gd name="connsiteX49" fmla="*/ 1401510 w 1598627"/>
              <a:gd name="connsiteY49" fmla="*/ 692210 h 1257986"/>
              <a:gd name="connsiteX50" fmla="*/ 1384419 w 1598627"/>
              <a:gd name="connsiteY50" fmla="*/ 743484 h 1257986"/>
              <a:gd name="connsiteX51" fmla="*/ 1401510 w 1598627"/>
              <a:gd name="connsiteY51" fmla="*/ 786213 h 1257986"/>
              <a:gd name="connsiteX52" fmla="*/ 1427148 w 1598627"/>
              <a:gd name="connsiteY52" fmla="*/ 803305 h 1257986"/>
              <a:gd name="connsiteX53" fmla="*/ 1444239 w 1598627"/>
              <a:gd name="connsiteY53" fmla="*/ 854580 h 1257986"/>
              <a:gd name="connsiteX54" fmla="*/ 1452785 w 1598627"/>
              <a:gd name="connsiteY54" fmla="*/ 880217 h 1257986"/>
              <a:gd name="connsiteX55" fmla="*/ 1461331 w 1598627"/>
              <a:gd name="connsiteY55" fmla="*/ 905854 h 1257986"/>
              <a:gd name="connsiteX56" fmla="*/ 1504060 w 1598627"/>
              <a:gd name="connsiteY56" fmla="*/ 914400 h 1257986"/>
              <a:gd name="connsiteX57" fmla="*/ 1538243 w 1598627"/>
              <a:gd name="connsiteY57" fmla="*/ 922946 h 1257986"/>
              <a:gd name="connsiteX58" fmla="*/ 1572426 w 1598627"/>
              <a:gd name="connsiteY58" fmla="*/ 999858 h 1257986"/>
              <a:gd name="connsiteX59" fmla="*/ 1598064 w 1598627"/>
              <a:gd name="connsiteY59" fmla="*/ 1008404 h 1257986"/>
              <a:gd name="connsiteX60" fmla="*/ 1589518 w 1598627"/>
              <a:gd name="connsiteY60" fmla="*/ 1119499 h 1257986"/>
              <a:gd name="connsiteX61" fmla="*/ 1538243 w 1598627"/>
              <a:gd name="connsiteY61" fmla="*/ 1136591 h 1257986"/>
              <a:gd name="connsiteX62" fmla="*/ 1444239 w 1598627"/>
              <a:gd name="connsiteY62" fmla="*/ 1145137 h 1257986"/>
              <a:gd name="connsiteX63" fmla="*/ 1418602 w 1598627"/>
              <a:gd name="connsiteY63" fmla="*/ 1153683 h 1257986"/>
              <a:gd name="connsiteX64" fmla="*/ 1333144 w 1598627"/>
              <a:gd name="connsiteY64" fmla="*/ 1162228 h 1257986"/>
              <a:gd name="connsiteX65" fmla="*/ 1324598 w 1598627"/>
              <a:gd name="connsiteY65" fmla="*/ 1187866 h 1257986"/>
              <a:gd name="connsiteX66" fmla="*/ 1298961 w 1598627"/>
              <a:gd name="connsiteY66" fmla="*/ 1204957 h 1257986"/>
              <a:gd name="connsiteX67" fmla="*/ 1281869 w 1598627"/>
              <a:gd name="connsiteY67" fmla="*/ 1230595 h 1257986"/>
              <a:gd name="connsiteX68" fmla="*/ 1290415 w 1598627"/>
              <a:gd name="connsiteY68" fmla="*/ 1256232 h 1257986"/>
              <a:gd name="connsiteX69" fmla="*/ 1196411 w 1598627"/>
              <a:gd name="connsiteY69" fmla="*/ 1247686 h 1257986"/>
              <a:gd name="connsiteX70" fmla="*/ 1128045 w 1598627"/>
              <a:gd name="connsiteY70" fmla="*/ 1204957 h 1257986"/>
              <a:gd name="connsiteX71" fmla="*/ 1085316 w 1598627"/>
              <a:gd name="connsiteY71" fmla="*/ 1196411 h 1257986"/>
              <a:gd name="connsiteX72" fmla="*/ 1051133 w 1598627"/>
              <a:gd name="connsiteY72" fmla="*/ 1187866 h 1257986"/>
              <a:gd name="connsiteX73" fmla="*/ 1008404 w 1598627"/>
              <a:gd name="connsiteY73" fmla="*/ 1153683 h 1257986"/>
              <a:gd name="connsiteX74" fmla="*/ 914400 w 1598627"/>
              <a:gd name="connsiteY74" fmla="*/ 1136591 h 1257986"/>
              <a:gd name="connsiteX75" fmla="*/ 846034 w 1598627"/>
              <a:gd name="connsiteY75" fmla="*/ 1076770 h 1257986"/>
              <a:gd name="connsiteX76" fmla="*/ 769122 w 1598627"/>
              <a:gd name="connsiteY76" fmla="*/ 1016950 h 1257986"/>
              <a:gd name="connsiteX77" fmla="*/ 752030 w 1598627"/>
              <a:gd name="connsiteY77" fmla="*/ 948583 h 1257986"/>
              <a:gd name="connsiteX78" fmla="*/ 717847 w 1598627"/>
              <a:gd name="connsiteY78" fmla="*/ 940038 h 1257986"/>
              <a:gd name="connsiteX79" fmla="*/ 666572 w 1598627"/>
              <a:gd name="connsiteY79" fmla="*/ 931492 h 1257986"/>
              <a:gd name="connsiteX80" fmla="*/ 632389 w 1598627"/>
              <a:gd name="connsiteY80" fmla="*/ 854580 h 1257986"/>
              <a:gd name="connsiteX81" fmla="*/ 623843 w 1598627"/>
              <a:gd name="connsiteY81" fmla="*/ 828942 h 1257986"/>
              <a:gd name="connsiteX82" fmla="*/ 598206 w 1598627"/>
              <a:gd name="connsiteY82" fmla="*/ 811851 h 1257986"/>
              <a:gd name="connsiteX83" fmla="*/ 589660 w 1598627"/>
              <a:gd name="connsiteY83" fmla="*/ 786213 h 1257986"/>
              <a:gd name="connsiteX84" fmla="*/ 504202 w 1598627"/>
              <a:gd name="connsiteY84" fmla="*/ 734939 h 1257986"/>
              <a:gd name="connsiteX85" fmla="*/ 487110 w 1598627"/>
              <a:gd name="connsiteY85" fmla="*/ 709301 h 1257986"/>
              <a:gd name="connsiteX86" fmla="*/ 358923 w 1598627"/>
              <a:gd name="connsiteY86" fmla="*/ 726393 h 1257986"/>
              <a:gd name="connsiteX87" fmla="*/ 273465 w 1598627"/>
              <a:gd name="connsiteY87" fmla="*/ 717847 h 1257986"/>
              <a:gd name="connsiteX88" fmla="*/ 264920 w 1598627"/>
              <a:gd name="connsiteY88" fmla="*/ 692210 h 1257986"/>
              <a:gd name="connsiteX89" fmla="*/ 256374 w 1598627"/>
              <a:gd name="connsiteY89" fmla="*/ 487111 h 1257986"/>
              <a:gd name="connsiteX90" fmla="*/ 222191 w 1598627"/>
              <a:gd name="connsiteY90" fmla="*/ 410198 h 1257986"/>
              <a:gd name="connsiteX91" fmla="*/ 213645 w 1598627"/>
              <a:gd name="connsiteY91" fmla="*/ 384561 h 1257986"/>
              <a:gd name="connsiteX92" fmla="*/ 162370 w 1598627"/>
              <a:gd name="connsiteY92" fmla="*/ 324740 h 1257986"/>
              <a:gd name="connsiteX93" fmla="*/ 136733 w 1598627"/>
              <a:gd name="connsiteY93" fmla="*/ 282011 h 1257986"/>
              <a:gd name="connsiteX94" fmla="*/ 51275 w 1598627"/>
              <a:gd name="connsiteY94" fmla="*/ 316195 h 12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598627" h="1257986">
                <a:moveTo>
                  <a:pt x="51275" y="316195"/>
                </a:moveTo>
                <a:cubicBezTo>
                  <a:pt x="38456" y="314771"/>
                  <a:pt x="51764" y="285552"/>
                  <a:pt x="59821" y="273466"/>
                </a:cubicBezTo>
                <a:cubicBezTo>
                  <a:pt x="64818" y="265971"/>
                  <a:pt x="78424" y="270547"/>
                  <a:pt x="85458" y="264920"/>
                </a:cubicBezTo>
                <a:cubicBezTo>
                  <a:pt x="93478" y="258504"/>
                  <a:pt x="96853" y="247829"/>
                  <a:pt x="102550" y="239283"/>
                </a:cubicBezTo>
                <a:cubicBezTo>
                  <a:pt x="99701" y="227888"/>
                  <a:pt x="100519" y="214872"/>
                  <a:pt x="94004" y="205099"/>
                </a:cubicBezTo>
                <a:cubicBezTo>
                  <a:pt x="88307" y="196553"/>
                  <a:pt x="75629" y="195271"/>
                  <a:pt x="68366" y="188008"/>
                </a:cubicBezTo>
                <a:cubicBezTo>
                  <a:pt x="58295" y="177937"/>
                  <a:pt x="51275" y="165219"/>
                  <a:pt x="42729" y="153825"/>
                </a:cubicBezTo>
                <a:cubicBezTo>
                  <a:pt x="39880" y="142430"/>
                  <a:pt x="38810" y="130437"/>
                  <a:pt x="34183" y="119641"/>
                </a:cubicBezTo>
                <a:cubicBezTo>
                  <a:pt x="30137" y="110201"/>
                  <a:pt x="20043" y="103841"/>
                  <a:pt x="17092" y="94004"/>
                </a:cubicBezTo>
                <a:cubicBezTo>
                  <a:pt x="11304" y="74711"/>
                  <a:pt x="12496" y="53935"/>
                  <a:pt x="8546" y="34183"/>
                </a:cubicBezTo>
                <a:cubicBezTo>
                  <a:pt x="6779" y="25350"/>
                  <a:pt x="2849" y="17092"/>
                  <a:pt x="0" y="8546"/>
                </a:cubicBezTo>
                <a:cubicBezTo>
                  <a:pt x="8546" y="5697"/>
                  <a:pt x="16629" y="0"/>
                  <a:pt x="25637" y="0"/>
                </a:cubicBezTo>
                <a:cubicBezTo>
                  <a:pt x="34645" y="0"/>
                  <a:pt x="42536" y="6361"/>
                  <a:pt x="51275" y="8546"/>
                </a:cubicBezTo>
                <a:cubicBezTo>
                  <a:pt x="65366" y="12069"/>
                  <a:pt x="79761" y="14243"/>
                  <a:pt x="94004" y="17092"/>
                </a:cubicBezTo>
                <a:cubicBezTo>
                  <a:pt x="99701" y="25638"/>
                  <a:pt x="103833" y="35467"/>
                  <a:pt x="111095" y="42729"/>
                </a:cubicBezTo>
                <a:cubicBezTo>
                  <a:pt x="159450" y="91084"/>
                  <a:pt x="181079" y="70924"/>
                  <a:pt x="264920" y="76912"/>
                </a:cubicBezTo>
                <a:cubicBezTo>
                  <a:pt x="273466" y="82609"/>
                  <a:pt x="284141" y="85984"/>
                  <a:pt x="290557" y="94004"/>
                </a:cubicBezTo>
                <a:cubicBezTo>
                  <a:pt x="323704" y="135438"/>
                  <a:pt x="268805" y="109541"/>
                  <a:pt x="324740" y="128187"/>
                </a:cubicBezTo>
                <a:cubicBezTo>
                  <a:pt x="327589" y="139581"/>
                  <a:pt x="325949" y="153199"/>
                  <a:pt x="333286" y="162370"/>
                </a:cubicBezTo>
                <a:cubicBezTo>
                  <a:pt x="338913" y="169404"/>
                  <a:pt x="351428" y="165919"/>
                  <a:pt x="358923" y="170916"/>
                </a:cubicBezTo>
                <a:cubicBezTo>
                  <a:pt x="422933" y="213590"/>
                  <a:pt x="349243" y="184782"/>
                  <a:pt x="410198" y="205099"/>
                </a:cubicBezTo>
                <a:cubicBezTo>
                  <a:pt x="438428" y="203755"/>
                  <a:pt x="571133" y="206385"/>
                  <a:pt x="632389" y="188008"/>
                </a:cubicBezTo>
                <a:cubicBezTo>
                  <a:pt x="647082" y="183600"/>
                  <a:pt x="660875" y="176613"/>
                  <a:pt x="675118" y="170916"/>
                </a:cubicBezTo>
                <a:cubicBezTo>
                  <a:pt x="689361" y="173765"/>
                  <a:pt x="714104" y="165427"/>
                  <a:pt x="717847" y="179462"/>
                </a:cubicBezTo>
                <a:cubicBezTo>
                  <a:pt x="751318" y="304981"/>
                  <a:pt x="732866" y="294390"/>
                  <a:pt x="666572" y="307649"/>
                </a:cubicBezTo>
                <a:cubicBezTo>
                  <a:pt x="663723" y="319043"/>
                  <a:pt x="665363" y="332661"/>
                  <a:pt x="658026" y="341832"/>
                </a:cubicBezTo>
                <a:cubicBezTo>
                  <a:pt x="652399" y="348866"/>
                  <a:pt x="634574" y="341639"/>
                  <a:pt x="632389" y="350378"/>
                </a:cubicBezTo>
                <a:cubicBezTo>
                  <a:pt x="629898" y="360342"/>
                  <a:pt x="644887" y="366829"/>
                  <a:pt x="649480" y="376015"/>
                </a:cubicBezTo>
                <a:cubicBezTo>
                  <a:pt x="682102" y="441260"/>
                  <a:pt x="621675" y="353187"/>
                  <a:pt x="683664" y="435836"/>
                </a:cubicBezTo>
                <a:cubicBezTo>
                  <a:pt x="686512" y="444382"/>
                  <a:pt x="689734" y="452812"/>
                  <a:pt x="692209" y="461473"/>
                </a:cubicBezTo>
                <a:cubicBezTo>
                  <a:pt x="695436" y="472766"/>
                  <a:pt x="692450" y="487351"/>
                  <a:pt x="700755" y="495656"/>
                </a:cubicBezTo>
                <a:cubicBezTo>
                  <a:pt x="709060" y="503961"/>
                  <a:pt x="723544" y="501353"/>
                  <a:pt x="734938" y="504202"/>
                </a:cubicBezTo>
                <a:cubicBezTo>
                  <a:pt x="740635" y="512748"/>
                  <a:pt x="744140" y="523265"/>
                  <a:pt x="752030" y="529840"/>
                </a:cubicBezTo>
                <a:cubicBezTo>
                  <a:pt x="794749" y="565439"/>
                  <a:pt x="845477" y="542372"/>
                  <a:pt x="897308" y="538385"/>
                </a:cubicBezTo>
                <a:cubicBezTo>
                  <a:pt x="900157" y="529839"/>
                  <a:pt x="899484" y="519118"/>
                  <a:pt x="905854" y="512748"/>
                </a:cubicBezTo>
                <a:cubicBezTo>
                  <a:pt x="920379" y="498223"/>
                  <a:pt x="957129" y="478565"/>
                  <a:pt x="957129" y="478565"/>
                </a:cubicBezTo>
                <a:cubicBezTo>
                  <a:pt x="959978" y="498505"/>
                  <a:pt x="947992" y="528740"/>
                  <a:pt x="965675" y="538385"/>
                </a:cubicBezTo>
                <a:cubicBezTo>
                  <a:pt x="990807" y="552094"/>
                  <a:pt x="1022589" y="527644"/>
                  <a:pt x="1051133" y="529840"/>
                </a:cubicBezTo>
                <a:cubicBezTo>
                  <a:pt x="1061373" y="530628"/>
                  <a:pt x="1068224" y="541234"/>
                  <a:pt x="1076770" y="546931"/>
                </a:cubicBezTo>
                <a:cubicBezTo>
                  <a:pt x="1096305" y="605535"/>
                  <a:pt x="1066170" y="539863"/>
                  <a:pt x="1128045" y="581114"/>
                </a:cubicBezTo>
                <a:cubicBezTo>
                  <a:pt x="1135540" y="586111"/>
                  <a:pt x="1130964" y="599718"/>
                  <a:pt x="1136591" y="606752"/>
                </a:cubicBezTo>
                <a:cubicBezTo>
                  <a:pt x="1143007" y="614772"/>
                  <a:pt x="1153682" y="618146"/>
                  <a:pt x="1162228" y="623843"/>
                </a:cubicBezTo>
                <a:cubicBezTo>
                  <a:pt x="1167925" y="615297"/>
                  <a:pt x="1169249" y="600220"/>
                  <a:pt x="1179320" y="598206"/>
                </a:cubicBezTo>
                <a:cubicBezTo>
                  <a:pt x="1248773" y="584316"/>
                  <a:pt x="1243503" y="594203"/>
                  <a:pt x="1256232" y="632389"/>
                </a:cubicBezTo>
                <a:cubicBezTo>
                  <a:pt x="1264778" y="629540"/>
                  <a:pt x="1272861" y="623843"/>
                  <a:pt x="1281869" y="623843"/>
                </a:cubicBezTo>
                <a:cubicBezTo>
                  <a:pt x="1290877" y="623843"/>
                  <a:pt x="1298621" y="633870"/>
                  <a:pt x="1307507" y="632389"/>
                </a:cubicBezTo>
                <a:cubicBezTo>
                  <a:pt x="1317638" y="630700"/>
                  <a:pt x="1324598" y="620994"/>
                  <a:pt x="1333144" y="615297"/>
                </a:cubicBezTo>
                <a:cubicBezTo>
                  <a:pt x="1335993" y="623843"/>
                  <a:pt x="1336063" y="633901"/>
                  <a:pt x="1341690" y="640935"/>
                </a:cubicBezTo>
                <a:cubicBezTo>
                  <a:pt x="1366514" y="671965"/>
                  <a:pt x="1378069" y="653729"/>
                  <a:pt x="1410056" y="640935"/>
                </a:cubicBezTo>
                <a:cubicBezTo>
                  <a:pt x="1407207" y="658027"/>
                  <a:pt x="1405712" y="675400"/>
                  <a:pt x="1401510" y="692210"/>
                </a:cubicBezTo>
                <a:cubicBezTo>
                  <a:pt x="1397141" y="709688"/>
                  <a:pt x="1384419" y="743484"/>
                  <a:pt x="1384419" y="743484"/>
                </a:cubicBezTo>
                <a:cubicBezTo>
                  <a:pt x="1390116" y="757727"/>
                  <a:pt x="1392594" y="773730"/>
                  <a:pt x="1401510" y="786213"/>
                </a:cubicBezTo>
                <a:cubicBezTo>
                  <a:pt x="1407480" y="794571"/>
                  <a:pt x="1421704" y="794595"/>
                  <a:pt x="1427148" y="803305"/>
                </a:cubicBezTo>
                <a:cubicBezTo>
                  <a:pt x="1436696" y="818583"/>
                  <a:pt x="1438542" y="837488"/>
                  <a:pt x="1444239" y="854580"/>
                </a:cubicBezTo>
                <a:lnTo>
                  <a:pt x="1452785" y="880217"/>
                </a:lnTo>
                <a:cubicBezTo>
                  <a:pt x="1455634" y="888763"/>
                  <a:pt x="1452498" y="904087"/>
                  <a:pt x="1461331" y="905854"/>
                </a:cubicBezTo>
                <a:cubicBezTo>
                  <a:pt x="1475574" y="908703"/>
                  <a:pt x="1489881" y="911249"/>
                  <a:pt x="1504060" y="914400"/>
                </a:cubicBezTo>
                <a:cubicBezTo>
                  <a:pt x="1515525" y="916948"/>
                  <a:pt x="1526849" y="920097"/>
                  <a:pt x="1538243" y="922946"/>
                </a:cubicBezTo>
                <a:cubicBezTo>
                  <a:pt x="1543465" y="938611"/>
                  <a:pt x="1553960" y="985085"/>
                  <a:pt x="1572426" y="999858"/>
                </a:cubicBezTo>
                <a:cubicBezTo>
                  <a:pt x="1579460" y="1005485"/>
                  <a:pt x="1589518" y="1005555"/>
                  <a:pt x="1598064" y="1008404"/>
                </a:cubicBezTo>
                <a:cubicBezTo>
                  <a:pt x="1595215" y="1045436"/>
                  <a:pt x="1605225" y="1085842"/>
                  <a:pt x="1589518" y="1119499"/>
                </a:cubicBezTo>
                <a:cubicBezTo>
                  <a:pt x="1581899" y="1135825"/>
                  <a:pt x="1556185" y="1134960"/>
                  <a:pt x="1538243" y="1136591"/>
                </a:cubicBezTo>
                <a:lnTo>
                  <a:pt x="1444239" y="1145137"/>
                </a:lnTo>
                <a:cubicBezTo>
                  <a:pt x="1435693" y="1147986"/>
                  <a:pt x="1427505" y="1152313"/>
                  <a:pt x="1418602" y="1153683"/>
                </a:cubicBezTo>
                <a:cubicBezTo>
                  <a:pt x="1390307" y="1158036"/>
                  <a:pt x="1360048" y="1152445"/>
                  <a:pt x="1333144" y="1162228"/>
                </a:cubicBezTo>
                <a:cubicBezTo>
                  <a:pt x="1324678" y="1165306"/>
                  <a:pt x="1330225" y="1180832"/>
                  <a:pt x="1324598" y="1187866"/>
                </a:cubicBezTo>
                <a:cubicBezTo>
                  <a:pt x="1318182" y="1195886"/>
                  <a:pt x="1307507" y="1199260"/>
                  <a:pt x="1298961" y="1204957"/>
                </a:cubicBezTo>
                <a:cubicBezTo>
                  <a:pt x="1293264" y="1213503"/>
                  <a:pt x="1283558" y="1220464"/>
                  <a:pt x="1281869" y="1230595"/>
                </a:cubicBezTo>
                <a:cubicBezTo>
                  <a:pt x="1280388" y="1239480"/>
                  <a:pt x="1299248" y="1254465"/>
                  <a:pt x="1290415" y="1256232"/>
                </a:cubicBezTo>
                <a:cubicBezTo>
                  <a:pt x="1259562" y="1262402"/>
                  <a:pt x="1227746" y="1250535"/>
                  <a:pt x="1196411" y="1247686"/>
                </a:cubicBezTo>
                <a:cubicBezTo>
                  <a:pt x="1081327" y="1224669"/>
                  <a:pt x="1219651" y="1262211"/>
                  <a:pt x="1128045" y="1204957"/>
                </a:cubicBezTo>
                <a:cubicBezTo>
                  <a:pt x="1115728" y="1197259"/>
                  <a:pt x="1099495" y="1199562"/>
                  <a:pt x="1085316" y="1196411"/>
                </a:cubicBezTo>
                <a:cubicBezTo>
                  <a:pt x="1073851" y="1193863"/>
                  <a:pt x="1062527" y="1190714"/>
                  <a:pt x="1051133" y="1187866"/>
                </a:cubicBezTo>
                <a:cubicBezTo>
                  <a:pt x="1036890" y="1176472"/>
                  <a:pt x="1024718" y="1161840"/>
                  <a:pt x="1008404" y="1153683"/>
                </a:cubicBezTo>
                <a:cubicBezTo>
                  <a:pt x="1002432" y="1150697"/>
                  <a:pt x="915885" y="1136839"/>
                  <a:pt x="914400" y="1136591"/>
                </a:cubicBezTo>
                <a:cubicBezTo>
                  <a:pt x="873702" y="1075544"/>
                  <a:pt x="900145" y="1090298"/>
                  <a:pt x="846034" y="1076770"/>
                </a:cubicBezTo>
                <a:cubicBezTo>
                  <a:pt x="788389" y="1019126"/>
                  <a:pt x="817690" y="1033140"/>
                  <a:pt x="769122" y="1016950"/>
                </a:cubicBezTo>
                <a:cubicBezTo>
                  <a:pt x="763425" y="994161"/>
                  <a:pt x="765060" y="968128"/>
                  <a:pt x="752030" y="948583"/>
                </a:cubicBezTo>
                <a:cubicBezTo>
                  <a:pt x="745515" y="938811"/>
                  <a:pt x="729364" y="942341"/>
                  <a:pt x="717847" y="940038"/>
                </a:cubicBezTo>
                <a:cubicBezTo>
                  <a:pt x="700856" y="936640"/>
                  <a:pt x="683664" y="934341"/>
                  <a:pt x="666572" y="931492"/>
                </a:cubicBezTo>
                <a:cubicBezTo>
                  <a:pt x="639486" y="890864"/>
                  <a:pt x="652728" y="915598"/>
                  <a:pt x="632389" y="854580"/>
                </a:cubicBezTo>
                <a:cubicBezTo>
                  <a:pt x="629540" y="846034"/>
                  <a:pt x="631338" y="833939"/>
                  <a:pt x="623843" y="828942"/>
                </a:cubicBezTo>
                <a:lnTo>
                  <a:pt x="598206" y="811851"/>
                </a:lnTo>
                <a:cubicBezTo>
                  <a:pt x="595357" y="803305"/>
                  <a:pt x="596030" y="792583"/>
                  <a:pt x="589660" y="786213"/>
                </a:cubicBezTo>
                <a:cubicBezTo>
                  <a:pt x="569035" y="765588"/>
                  <a:pt x="531177" y="748426"/>
                  <a:pt x="504202" y="734939"/>
                </a:cubicBezTo>
                <a:cubicBezTo>
                  <a:pt x="498505" y="726393"/>
                  <a:pt x="497278" y="710754"/>
                  <a:pt x="487110" y="709301"/>
                </a:cubicBezTo>
                <a:cubicBezTo>
                  <a:pt x="428560" y="700936"/>
                  <a:pt x="403190" y="711637"/>
                  <a:pt x="358923" y="726393"/>
                </a:cubicBezTo>
                <a:cubicBezTo>
                  <a:pt x="330437" y="723544"/>
                  <a:pt x="300369" y="727630"/>
                  <a:pt x="273465" y="717847"/>
                </a:cubicBezTo>
                <a:cubicBezTo>
                  <a:pt x="264999" y="714769"/>
                  <a:pt x="265585" y="701193"/>
                  <a:pt x="264920" y="692210"/>
                </a:cubicBezTo>
                <a:cubicBezTo>
                  <a:pt x="259865" y="623971"/>
                  <a:pt x="263183" y="555197"/>
                  <a:pt x="256374" y="487111"/>
                </a:cubicBezTo>
                <a:cubicBezTo>
                  <a:pt x="250863" y="431998"/>
                  <a:pt x="240822" y="447460"/>
                  <a:pt x="222191" y="410198"/>
                </a:cubicBezTo>
                <a:cubicBezTo>
                  <a:pt x="218163" y="402141"/>
                  <a:pt x="218114" y="392382"/>
                  <a:pt x="213645" y="384561"/>
                </a:cubicBezTo>
                <a:cubicBezTo>
                  <a:pt x="179977" y="325642"/>
                  <a:pt x="198741" y="373235"/>
                  <a:pt x="162370" y="324740"/>
                </a:cubicBezTo>
                <a:cubicBezTo>
                  <a:pt x="152404" y="311452"/>
                  <a:pt x="145279" y="296254"/>
                  <a:pt x="136733" y="282011"/>
                </a:cubicBezTo>
                <a:cubicBezTo>
                  <a:pt x="68695" y="301451"/>
                  <a:pt x="64094" y="317619"/>
                  <a:pt x="51275" y="316195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Povodí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Odry</a:t>
            </a:r>
            <a:endParaRPr lang="cs-CZ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42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10244" grpId="0"/>
      <p:bldP spid="13" grpId="0" build="allAtOnce"/>
      <p:bldP spid="5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4" grpId="0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Rozdělení vodstva ČR</a:t>
            </a:r>
          </a:p>
        </p:txBody>
      </p:sp>
      <p:sp>
        <p:nvSpPr>
          <p:cNvPr id="9220" name="Obdélník 1"/>
          <p:cNvSpPr>
            <a:spLocks noChangeArrowheads="1"/>
          </p:cNvSpPr>
          <p:nvPr/>
        </p:nvSpPr>
        <p:spPr bwMode="auto">
          <a:xfrm>
            <a:off x="7010400" y="1622693"/>
            <a:ext cx="16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cs-CZ" sz="2000" dirty="0"/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Volný tvar 23"/>
          <p:cNvSpPr/>
          <p:nvPr/>
        </p:nvSpPr>
        <p:spPr>
          <a:xfrm>
            <a:off x="4812040" y="2678361"/>
            <a:ext cx="1649339" cy="1241637"/>
          </a:xfrm>
          <a:custGeom>
            <a:avLst/>
            <a:gdLst>
              <a:gd name="connsiteX0" fmla="*/ 85458 w 1649339"/>
              <a:gd name="connsiteY0" fmla="*/ 248094 h 1241637"/>
              <a:gd name="connsiteX1" fmla="*/ 111096 w 1649339"/>
              <a:gd name="connsiteY1" fmla="*/ 205365 h 1241637"/>
              <a:gd name="connsiteX2" fmla="*/ 51275 w 1649339"/>
              <a:gd name="connsiteY2" fmla="*/ 136999 h 1241637"/>
              <a:gd name="connsiteX3" fmla="*/ 42729 w 1649339"/>
              <a:gd name="connsiteY3" fmla="*/ 94270 h 1241637"/>
              <a:gd name="connsiteX4" fmla="*/ 25638 w 1649339"/>
              <a:gd name="connsiteY4" fmla="*/ 68633 h 1241637"/>
              <a:gd name="connsiteX5" fmla="*/ 0 w 1649339"/>
              <a:gd name="connsiteY5" fmla="*/ 17358 h 1241637"/>
              <a:gd name="connsiteX6" fmla="*/ 25638 w 1649339"/>
              <a:gd name="connsiteY6" fmla="*/ 266 h 1241637"/>
              <a:gd name="connsiteX7" fmla="*/ 128187 w 1649339"/>
              <a:gd name="connsiteY7" fmla="*/ 17358 h 1241637"/>
              <a:gd name="connsiteX8" fmla="*/ 153825 w 1649339"/>
              <a:gd name="connsiteY8" fmla="*/ 25904 h 1241637"/>
              <a:gd name="connsiteX9" fmla="*/ 213645 w 1649339"/>
              <a:gd name="connsiteY9" fmla="*/ 34449 h 1241637"/>
              <a:gd name="connsiteX10" fmla="*/ 239282 w 1649339"/>
              <a:gd name="connsiteY10" fmla="*/ 51541 h 1241637"/>
              <a:gd name="connsiteX11" fmla="*/ 264920 w 1649339"/>
              <a:gd name="connsiteY11" fmla="*/ 60087 h 1241637"/>
              <a:gd name="connsiteX12" fmla="*/ 282011 w 1649339"/>
              <a:gd name="connsiteY12" fmla="*/ 85724 h 1241637"/>
              <a:gd name="connsiteX13" fmla="*/ 290557 w 1649339"/>
              <a:gd name="connsiteY13" fmla="*/ 128453 h 1241637"/>
              <a:gd name="connsiteX14" fmla="*/ 384561 w 1649339"/>
              <a:gd name="connsiteY14" fmla="*/ 154091 h 1241637"/>
              <a:gd name="connsiteX15" fmla="*/ 393107 w 1649339"/>
              <a:gd name="connsiteY15" fmla="*/ 179728 h 1241637"/>
              <a:gd name="connsiteX16" fmla="*/ 418744 w 1649339"/>
              <a:gd name="connsiteY16" fmla="*/ 188274 h 1241637"/>
              <a:gd name="connsiteX17" fmla="*/ 470019 w 1649339"/>
              <a:gd name="connsiteY17" fmla="*/ 196820 h 1241637"/>
              <a:gd name="connsiteX18" fmla="*/ 658026 w 1649339"/>
              <a:gd name="connsiteY18" fmla="*/ 188274 h 1241637"/>
              <a:gd name="connsiteX19" fmla="*/ 700755 w 1649339"/>
              <a:gd name="connsiteY19" fmla="*/ 171182 h 1241637"/>
              <a:gd name="connsiteX20" fmla="*/ 709301 w 1649339"/>
              <a:gd name="connsiteY20" fmla="*/ 248094 h 1241637"/>
              <a:gd name="connsiteX21" fmla="*/ 683664 w 1649339"/>
              <a:gd name="connsiteY21" fmla="*/ 265186 h 1241637"/>
              <a:gd name="connsiteX22" fmla="*/ 632389 w 1649339"/>
              <a:gd name="connsiteY22" fmla="*/ 282277 h 1241637"/>
              <a:gd name="connsiteX23" fmla="*/ 606752 w 1649339"/>
              <a:gd name="connsiteY23" fmla="*/ 299369 h 1241637"/>
              <a:gd name="connsiteX24" fmla="*/ 615297 w 1649339"/>
              <a:gd name="connsiteY24" fmla="*/ 359190 h 1241637"/>
              <a:gd name="connsiteX25" fmla="*/ 640935 w 1649339"/>
              <a:gd name="connsiteY25" fmla="*/ 367735 h 1241637"/>
              <a:gd name="connsiteX26" fmla="*/ 675118 w 1649339"/>
              <a:gd name="connsiteY26" fmla="*/ 376281 h 1241637"/>
              <a:gd name="connsiteX27" fmla="*/ 683664 w 1649339"/>
              <a:gd name="connsiteY27" fmla="*/ 427556 h 1241637"/>
              <a:gd name="connsiteX28" fmla="*/ 726393 w 1649339"/>
              <a:gd name="connsiteY28" fmla="*/ 444648 h 1241637"/>
              <a:gd name="connsiteX29" fmla="*/ 752030 w 1649339"/>
              <a:gd name="connsiteY29" fmla="*/ 461739 h 1241637"/>
              <a:gd name="connsiteX30" fmla="*/ 777668 w 1649339"/>
              <a:gd name="connsiteY30" fmla="*/ 521560 h 1241637"/>
              <a:gd name="connsiteX31" fmla="*/ 837488 w 1649339"/>
              <a:gd name="connsiteY31" fmla="*/ 530105 h 1241637"/>
              <a:gd name="connsiteX32" fmla="*/ 914400 w 1649339"/>
              <a:gd name="connsiteY32" fmla="*/ 513014 h 1241637"/>
              <a:gd name="connsiteX33" fmla="*/ 965675 w 1649339"/>
              <a:gd name="connsiteY33" fmla="*/ 478831 h 1241637"/>
              <a:gd name="connsiteX34" fmla="*/ 1008404 w 1649339"/>
              <a:gd name="connsiteY34" fmla="*/ 521560 h 1241637"/>
              <a:gd name="connsiteX35" fmla="*/ 1059679 w 1649339"/>
              <a:gd name="connsiteY35" fmla="*/ 504468 h 1241637"/>
              <a:gd name="connsiteX36" fmla="*/ 1102408 w 1649339"/>
              <a:gd name="connsiteY36" fmla="*/ 547197 h 1241637"/>
              <a:gd name="connsiteX37" fmla="*/ 1128045 w 1649339"/>
              <a:gd name="connsiteY37" fmla="*/ 564289 h 1241637"/>
              <a:gd name="connsiteX38" fmla="*/ 1162228 w 1649339"/>
              <a:gd name="connsiteY38" fmla="*/ 598472 h 1241637"/>
              <a:gd name="connsiteX39" fmla="*/ 1290415 w 1649339"/>
              <a:gd name="connsiteY39" fmla="*/ 615563 h 1241637"/>
              <a:gd name="connsiteX40" fmla="*/ 1358782 w 1649339"/>
              <a:gd name="connsiteY40" fmla="*/ 624109 h 1241637"/>
              <a:gd name="connsiteX41" fmla="*/ 1384419 w 1649339"/>
              <a:gd name="connsiteY41" fmla="*/ 829208 h 1241637"/>
              <a:gd name="connsiteX42" fmla="*/ 1444239 w 1649339"/>
              <a:gd name="connsiteY42" fmla="*/ 906120 h 1241637"/>
              <a:gd name="connsiteX43" fmla="*/ 1529697 w 1649339"/>
              <a:gd name="connsiteY43" fmla="*/ 914666 h 1241637"/>
              <a:gd name="connsiteX44" fmla="*/ 1546789 w 1649339"/>
              <a:gd name="connsiteY44" fmla="*/ 940304 h 1241637"/>
              <a:gd name="connsiteX45" fmla="*/ 1572426 w 1649339"/>
              <a:gd name="connsiteY45" fmla="*/ 931758 h 1241637"/>
              <a:gd name="connsiteX46" fmla="*/ 1649339 w 1649339"/>
              <a:gd name="connsiteY46" fmla="*/ 940304 h 1241637"/>
              <a:gd name="connsiteX47" fmla="*/ 1640793 w 1649339"/>
              <a:gd name="connsiteY47" fmla="*/ 1008670 h 1241637"/>
              <a:gd name="connsiteX48" fmla="*/ 1623701 w 1649339"/>
              <a:gd name="connsiteY48" fmla="*/ 1034307 h 1241637"/>
              <a:gd name="connsiteX49" fmla="*/ 1615155 w 1649339"/>
              <a:gd name="connsiteY49" fmla="*/ 1085582 h 1241637"/>
              <a:gd name="connsiteX50" fmla="*/ 1580972 w 1649339"/>
              <a:gd name="connsiteY50" fmla="*/ 1111220 h 1241637"/>
              <a:gd name="connsiteX51" fmla="*/ 1495514 w 1649339"/>
              <a:gd name="connsiteY51" fmla="*/ 1102674 h 1241637"/>
              <a:gd name="connsiteX52" fmla="*/ 1452785 w 1649339"/>
              <a:gd name="connsiteY52" fmla="*/ 1077036 h 1241637"/>
              <a:gd name="connsiteX53" fmla="*/ 1427148 w 1649339"/>
              <a:gd name="connsiteY53" fmla="*/ 1068491 h 1241637"/>
              <a:gd name="connsiteX54" fmla="*/ 1435694 w 1649339"/>
              <a:gd name="connsiteY54" fmla="*/ 1102674 h 1241637"/>
              <a:gd name="connsiteX55" fmla="*/ 1418602 w 1649339"/>
              <a:gd name="connsiteY55" fmla="*/ 1077036 h 1241637"/>
              <a:gd name="connsiteX56" fmla="*/ 1401511 w 1649339"/>
              <a:gd name="connsiteY56" fmla="*/ 1102674 h 1241637"/>
              <a:gd name="connsiteX57" fmla="*/ 1350236 w 1649339"/>
              <a:gd name="connsiteY57" fmla="*/ 1136857 h 1241637"/>
              <a:gd name="connsiteX58" fmla="*/ 1341690 w 1649339"/>
              <a:gd name="connsiteY58" fmla="*/ 1162494 h 1241637"/>
              <a:gd name="connsiteX59" fmla="*/ 1333144 w 1649339"/>
              <a:gd name="connsiteY59" fmla="*/ 1239406 h 1241637"/>
              <a:gd name="connsiteX60" fmla="*/ 1307507 w 1649339"/>
              <a:gd name="connsiteY60" fmla="*/ 1222315 h 1241637"/>
              <a:gd name="connsiteX61" fmla="*/ 1281869 w 1649339"/>
              <a:gd name="connsiteY61" fmla="*/ 1230861 h 1241637"/>
              <a:gd name="connsiteX62" fmla="*/ 1247686 w 1649339"/>
              <a:gd name="connsiteY62" fmla="*/ 1222315 h 1241637"/>
              <a:gd name="connsiteX63" fmla="*/ 1196411 w 1649339"/>
              <a:gd name="connsiteY63" fmla="*/ 1196677 h 1241637"/>
              <a:gd name="connsiteX64" fmla="*/ 1170774 w 1649339"/>
              <a:gd name="connsiteY64" fmla="*/ 1171040 h 1241637"/>
              <a:gd name="connsiteX65" fmla="*/ 1136591 w 1649339"/>
              <a:gd name="connsiteY65" fmla="*/ 1153948 h 1241637"/>
              <a:gd name="connsiteX66" fmla="*/ 1093862 w 1649339"/>
              <a:gd name="connsiteY66" fmla="*/ 1119765 h 1241637"/>
              <a:gd name="connsiteX67" fmla="*/ 1042587 w 1649339"/>
              <a:gd name="connsiteY67" fmla="*/ 1068491 h 1241637"/>
              <a:gd name="connsiteX68" fmla="*/ 1008404 w 1649339"/>
              <a:gd name="connsiteY68" fmla="*/ 1077036 h 1241637"/>
              <a:gd name="connsiteX69" fmla="*/ 982767 w 1649339"/>
              <a:gd name="connsiteY69" fmla="*/ 1094128 h 1241637"/>
              <a:gd name="connsiteX70" fmla="*/ 948583 w 1649339"/>
              <a:gd name="connsiteY70" fmla="*/ 1085582 h 1241637"/>
              <a:gd name="connsiteX71" fmla="*/ 897309 w 1649339"/>
              <a:gd name="connsiteY71" fmla="*/ 1034307 h 1241637"/>
              <a:gd name="connsiteX72" fmla="*/ 854580 w 1649339"/>
              <a:gd name="connsiteY72" fmla="*/ 1025762 h 1241637"/>
              <a:gd name="connsiteX73" fmla="*/ 811851 w 1649339"/>
              <a:gd name="connsiteY73" fmla="*/ 974487 h 1241637"/>
              <a:gd name="connsiteX74" fmla="*/ 794759 w 1649339"/>
              <a:gd name="connsiteY74" fmla="*/ 948849 h 1241637"/>
              <a:gd name="connsiteX75" fmla="*/ 760576 w 1649339"/>
              <a:gd name="connsiteY75" fmla="*/ 846300 h 1241637"/>
              <a:gd name="connsiteX76" fmla="*/ 726393 w 1649339"/>
              <a:gd name="connsiteY76" fmla="*/ 837754 h 1241637"/>
              <a:gd name="connsiteX77" fmla="*/ 692210 w 1649339"/>
              <a:gd name="connsiteY77" fmla="*/ 846300 h 1241637"/>
              <a:gd name="connsiteX78" fmla="*/ 675118 w 1649339"/>
              <a:gd name="connsiteY78" fmla="*/ 923212 h 1241637"/>
              <a:gd name="connsiteX79" fmla="*/ 606752 w 1649339"/>
              <a:gd name="connsiteY79" fmla="*/ 863391 h 1241637"/>
              <a:gd name="connsiteX80" fmla="*/ 598206 w 1649339"/>
              <a:gd name="connsiteY80" fmla="*/ 837754 h 1241637"/>
              <a:gd name="connsiteX81" fmla="*/ 615297 w 1649339"/>
              <a:gd name="connsiteY81" fmla="*/ 812117 h 1241637"/>
              <a:gd name="connsiteX82" fmla="*/ 623843 w 1649339"/>
              <a:gd name="connsiteY82" fmla="*/ 786479 h 1241637"/>
              <a:gd name="connsiteX83" fmla="*/ 598206 w 1649339"/>
              <a:gd name="connsiteY83" fmla="*/ 735205 h 1241637"/>
              <a:gd name="connsiteX84" fmla="*/ 572568 w 1649339"/>
              <a:gd name="connsiteY84" fmla="*/ 709567 h 1241637"/>
              <a:gd name="connsiteX85" fmla="*/ 538385 w 1649339"/>
              <a:gd name="connsiteY85" fmla="*/ 658292 h 1241637"/>
              <a:gd name="connsiteX86" fmla="*/ 487111 w 1649339"/>
              <a:gd name="connsiteY86" fmla="*/ 649747 h 1241637"/>
              <a:gd name="connsiteX87" fmla="*/ 461473 w 1649339"/>
              <a:gd name="connsiteY87" fmla="*/ 641201 h 1241637"/>
              <a:gd name="connsiteX88" fmla="*/ 333286 w 1649339"/>
              <a:gd name="connsiteY88" fmla="*/ 692476 h 1241637"/>
              <a:gd name="connsiteX89" fmla="*/ 290557 w 1649339"/>
              <a:gd name="connsiteY89" fmla="*/ 709567 h 1241637"/>
              <a:gd name="connsiteX90" fmla="*/ 264920 w 1649339"/>
              <a:gd name="connsiteY90" fmla="*/ 649747 h 1241637"/>
              <a:gd name="connsiteX91" fmla="*/ 273466 w 1649339"/>
              <a:gd name="connsiteY91" fmla="*/ 615563 h 1241637"/>
              <a:gd name="connsiteX92" fmla="*/ 299103 w 1649339"/>
              <a:gd name="connsiteY92" fmla="*/ 589926 h 1241637"/>
              <a:gd name="connsiteX93" fmla="*/ 264920 w 1649339"/>
              <a:gd name="connsiteY93" fmla="*/ 325006 h 1241637"/>
              <a:gd name="connsiteX94" fmla="*/ 239282 w 1649339"/>
              <a:gd name="connsiteY94" fmla="*/ 307915 h 1241637"/>
              <a:gd name="connsiteX95" fmla="*/ 196554 w 1649339"/>
              <a:gd name="connsiteY95" fmla="*/ 273732 h 1241637"/>
              <a:gd name="connsiteX96" fmla="*/ 162370 w 1649339"/>
              <a:gd name="connsiteY96" fmla="*/ 239548 h 1241637"/>
              <a:gd name="connsiteX97" fmla="*/ 128187 w 1649339"/>
              <a:gd name="connsiteY97" fmla="*/ 213911 h 124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649339" h="1241637">
                <a:moveTo>
                  <a:pt x="85458" y="248094"/>
                </a:moveTo>
                <a:cubicBezTo>
                  <a:pt x="94004" y="233851"/>
                  <a:pt x="112600" y="221907"/>
                  <a:pt x="111096" y="205365"/>
                </a:cubicBezTo>
                <a:cubicBezTo>
                  <a:pt x="107880" y="169990"/>
                  <a:pt x="75671" y="153263"/>
                  <a:pt x="51275" y="136999"/>
                </a:cubicBezTo>
                <a:cubicBezTo>
                  <a:pt x="48426" y="122756"/>
                  <a:pt x="47829" y="107870"/>
                  <a:pt x="42729" y="94270"/>
                </a:cubicBezTo>
                <a:cubicBezTo>
                  <a:pt x="39123" y="84653"/>
                  <a:pt x="30231" y="77819"/>
                  <a:pt x="25638" y="68633"/>
                </a:cubicBezTo>
                <a:cubicBezTo>
                  <a:pt x="-9738" y="-2121"/>
                  <a:pt x="48976" y="90819"/>
                  <a:pt x="0" y="17358"/>
                </a:cubicBezTo>
                <a:cubicBezTo>
                  <a:pt x="8546" y="11661"/>
                  <a:pt x="15409" y="1196"/>
                  <a:pt x="25638" y="266"/>
                </a:cubicBezTo>
                <a:cubicBezTo>
                  <a:pt x="49316" y="-1887"/>
                  <a:pt x="100538" y="9458"/>
                  <a:pt x="128187" y="17358"/>
                </a:cubicBezTo>
                <a:cubicBezTo>
                  <a:pt x="136849" y="19833"/>
                  <a:pt x="144992" y="24137"/>
                  <a:pt x="153825" y="25904"/>
                </a:cubicBezTo>
                <a:cubicBezTo>
                  <a:pt x="173576" y="29854"/>
                  <a:pt x="193705" y="31601"/>
                  <a:pt x="213645" y="34449"/>
                </a:cubicBezTo>
                <a:cubicBezTo>
                  <a:pt x="222191" y="40146"/>
                  <a:pt x="230096" y="46948"/>
                  <a:pt x="239282" y="51541"/>
                </a:cubicBezTo>
                <a:cubicBezTo>
                  <a:pt x="247339" y="55570"/>
                  <a:pt x="257886" y="54460"/>
                  <a:pt x="264920" y="60087"/>
                </a:cubicBezTo>
                <a:cubicBezTo>
                  <a:pt x="272940" y="66503"/>
                  <a:pt x="276314" y="77178"/>
                  <a:pt x="282011" y="85724"/>
                </a:cubicBezTo>
                <a:cubicBezTo>
                  <a:pt x="284860" y="99967"/>
                  <a:pt x="280286" y="118182"/>
                  <a:pt x="290557" y="128453"/>
                </a:cubicBezTo>
                <a:cubicBezTo>
                  <a:pt x="301400" y="139296"/>
                  <a:pt x="367873" y="150753"/>
                  <a:pt x="384561" y="154091"/>
                </a:cubicBezTo>
                <a:cubicBezTo>
                  <a:pt x="387410" y="162637"/>
                  <a:pt x="386737" y="173358"/>
                  <a:pt x="393107" y="179728"/>
                </a:cubicBezTo>
                <a:cubicBezTo>
                  <a:pt x="399477" y="186098"/>
                  <a:pt x="409951" y="186320"/>
                  <a:pt x="418744" y="188274"/>
                </a:cubicBezTo>
                <a:cubicBezTo>
                  <a:pt x="435659" y="192033"/>
                  <a:pt x="452927" y="193971"/>
                  <a:pt x="470019" y="196820"/>
                </a:cubicBezTo>
                <a:cubicBezTo>
                  <a:pt x="532688" y="193971"/>
                  <a:pt x="596146" y="198588"/>
                  <a:pt x="658026" y="188274"/>
                </a:cubicBezTo>
                <a:cubicBezTo>
                  <a:pt x="739016" y="174775"/>
                  <a:pt x="613716" y="142168"/>
                  <a:pt x="700755" y="171182"/>
                </a:cubicBezTo>
                <a:cubicBezTo>
                  <a:pt x="720525" y="200837"/>
                  <a:pt x="731232" y="204233"/>
                  <a:pt x="709301" y="248094"/>
                </a:cubicBezTo>
                <a:cubicBezTo>
                  <a:pt x="704708" y="257280"/>
                  <a:pt x="693050" y="261015"/>
                  <a:pt x="683664" y="265186"/>
                </a:cubicBezTo>
                <a:cubicBezTo>
                  <a:pt x="667201" y="272503"/>
                  <a:pt x="632389" y="282277"/>
                  <a:pt x="632389" y="282277"/>
                </a:cubicBezTo>
                <a:cubicBezTo>
                  <a:pt x="623843" y="287974"/>
                  <a:pt x="608980" y="289343"/>
                  <a:pt x="606752" y="299369"/>
                </a:cubicBezTo>
                <a:cubicBezTo>
                  <a:pt x="602382" y="319032"/>
                  <a:pt x="606289" y="341174"/>
                  <a:pt x="615297" y="359190"/>
                </a:cubicBezTo>
                <a:cubicBezTo>
                  <a:pt x="619326" y="367247"/>
                  <a:pt x="632273" y="365260"/>
                  <a:pt x="640935" y="367735"/>
                </a:cubicBezTo>
                <a:cubicBezTo>
                  <a:pt x="652228" y="370961"/>
                  <a:pt x="663724" y="373432"/>
                  <a:pt x="675118" y="376281"/>
                </a:cubicBezTo>
                <a:cubicBezTo>
                  <a:pt x="677967" y="393373"/>
                  <a:pt x="673268" y="413694"/>
                  <a:pt x="683664" y="427556"/>
                </a:cubicBezTo>
                <a:cubicBezTo>
                  <a:pt x="692868" y="439828"/>
                  <a:pt x="712672" y="437788"/>
                  <a:pt x="726393" y="444648"/>
                </a:cubicBezTo>
                <a:cubicBezTo>
                  <a:pt x="735579" y="449241"/>
                  <a:pt x="743484" y="456042"/>
                  <a:pt x="752030" y="461739"/>
                </a:cubicBezTo>
                <a:cubicBezTo>
                  <a:pt x="755053" y="473830"/>
                  <a:pt x="761070" y="514183"/>
                  <a:pt x="777668" y="521560"/>
                </a:cubicBezTo>
                <a:cubicBezTo>
                  <a:pt x="796074" y="529741"/>
                  <a:pt x="817548" y="527257"/>
                  <a:pt x="837488" y="530105"/>
                </a:cubicBezTo>
                <a:cubicBezTo>
                  <a:pt x="863125" y="524408"/>
                  <a:pt x="890016" y="522768"/>
                  <a:pt x="914400" y="513014"/>
                </a:cubicBezTo>
                <a:cubicBezTo>
                  <a:pt x="933472" y="505385"/>
                  <a:pt x="965675" y="478831"/>
                  <a:pt x="965675" y="478831"/>
                </a:cubicBezTo>
                <a:cubicBezTo>
                  <a:pt x="973271" y="490224"/>
                  <a:pt x="989415" y="521560"/>
                  <a:pt x="1008404" y="521560"/>
                </a:cubicBezTo>
                <a:cubicBezTo>
                  <a:pt x="1026420" y="521560"/>
                  <a:pt x="1059679" y="504468"/>
                  <a:pt x="1059679" y="504468"/>
                </a:cubicBezTo>
                <a:cubicBezTo>
                  <a:pt x="1079619" y="564289"/>
                  <a:pt x="1059678" y="561440"/>
                  <a:pt x="1102408" y="547197"/>
                </a:cubicBezTo>
                <a:cubicBezTo>
                  <a:pt x="1110954" y="552894"/>
                  <a:pt x="1123057" y="555311"/>
                  <a:pt x="1128045" y="564289"/>
                </a:cubicBezTo>
                <a:cubicBezTo>
                  <a:pt x="1158216" y="618597"/>
                  <a:pt x="1128554" y="648985"/>
                  <a:pt x="1162228" y="598472"/>
                </a:cubicBezTo>
                <a:cubicBezTo>
                  <a:pt x="1222500" y="618563"/>
                  <a:pt x="1170921" y="603614"/>
                  <a:pt x="1290415" y="615563"/>
                </a:cubicBezTo>
                <a:cubicBezTo>
                  <a:pt x="1313267" y="617848"/>
                  <a:pt x="1335993" y="621260"/>
                  <a:pt x="1358782" y="624109"/>
                </a:cubicBezTo>
                <a:cubicBezTo>
                  <a:pt x="1402848" y="712243"/>
                  <a:pt x="1368678" y="632451"/>
                  <a:pt x="1384419" y="829208"/>
                </a:cubicBezTo>
                <a:cubicBezTo>
                  <a:pt x="1387340" y="865726"/>
                  <a:pt x="1394531" y="901149"/>
                  <a:pt x="1444239" y="906120"/>
                </a:cubicBezTo>
                <a:lnTo>
                  <a:pt x="1529697" y="914666"/>
                </a:lnTo>
                <a:cubicBezTo>
                  <a:pt x="1535394" y="923212"/>
                  <a:pt x="1537253" y="936489"/>
                  <a:pt x="1546789" y="940304"/>
                </a:cubicBezTo>
                <a:cubicBezTo>
                  <a:pt x="1555153" y="943650"/>
                  <a:pt x="1563418" y="931758"/>
                  <a:pt x="1572426" y="931758"/>
                </a:cubicBezTo>
                <a:cubicBezTo>
                  <a:pt x="1598221" y="931758"/>
                  <a:pt x="1623701" y="937455"/>
                  <a:pt x="1649339" y="940304"/>
                </a:cubicBezTo>
                <a:cubicBezTo>
                  <a:pt x="1646490" y="963093"/>
                  <a:pt x="1646836" y="986513"/>
                  <a:pt x="1640793" y="1008670"/>
                </a:cubicBezTo>
                <a:cubicBezTo>
                  <a:pt x="1638091" y="1018579"/>
                  <a:pt x="1626949" y="1024563"/>
                  <a:pt x="1623701" y="1034307"/>
                </a:cubicBezTo>
                <a:cubicBezTo>
                  <a:pt x="1618221" y="1050745"/>
                  <a:pt x="1623570" y="1070435"/>
                  <a:pt x="1615155" y="1085582"/>
                </a:cubicBezTo>
                <a:cubicBezTo>
                  <a:pt x="1608238" y="1098033"/>
                  <a:pt x="1592366" y="1102674"/>
                  <a:pt x="1580972" y="1111220"/>
                </a:cubicBezTo>
                <a:cubicBezTo>
                  <a:pt x="1552486" y="1108371"/>
                  <a:pt x="1523175" y="1110051"/>
                  <a:pt x="1495514" y="1102674"/>
                </a:cubicBezTo>
                <a:cubicBezTo>
                  <a:pt x="1479465" y="1098394"/>
                  <a:pt x="1467642" y="1084464"/>
                  <a:pt x="1452785" y="1077036"/>
                </a:cubicBezTo>
                <a:cubicBezTo>
                  <a:pt x="1444728" y="1073008"/>
                  <a:pt x="1435694" y="1071339"/>
                  <a:pt x="1427148" y="1068491"/>
                </a:cubicBezTo>
                <a:cubicBezTo>
                  <a:pt x="1429997" y="1079885"/>
                  <a:pt x="1443999" y="1094369"/>
                  <a:pt x="1435694" y="1102674"/>
                </a:cubicBezTo>
                <a:cubicBezTo>
                  <a:pt x="1428431" y="1109936"/>
                  <a:pt x="1428873" y="1077036"/>
                  <a:pt x="1418602" y="1077036"/>
                </a:cubicBezTo>
                <a:cubicBezTo>
                  <a:pt x="1408331" y="1077036"/>
                  <a:pt x="1408086" y="1094784"/>
                  <a:pt x="1401511" y="1102674"/>
                </a:cubicBezTo>
                <a:cubicBezTo>
                  <a:pt x="1376891" y="1132218"/>
                  <a:pt x="1381832" y="1126325"/>
                  <a:pt x="1350236" y="1136857"/>
                </a:cubicBezTo>
                <a:cubicBezTo>
                  <a:pt x="1347387" y="1145403"/>
                  <a:pt x="1343171" y="1153609"/>
                  <a:pt x="1341690" y="1162494"/>
                </a:cubicBezTo>
                <a:cubicBezTo>
                  <a:pt x="1337449" y="1187938"/>
                  <a:pt x="1345942" y="1217010"/>
                  <a:pt x="1333144" y="1239406"/>
                </a:cubicBezTo>
                <a:cubicBezTo>
                  <a:pt x="1328048" y="1248323"/>
                  <a:pt x="1316053" y="1228012"/>
                  <a:pt x="1307507" y="1222315"/>
                </a:cubicBezTo>
                <a:cubicBezTo>
                  <a:pt x="1298961" y="1225164"/>
                  <a:pt x="1290877" y="1230861"/>
                  <a:pt x="1281869" y="1230861"/>
                </a:cubicBezTo>
                <a:cubicBezTo>
                  <a:pt x="1270124" y="1230861"/>
                  <a:pt x="1258979" y="1225542"/>
                  <a:pt x="1247686" y="1222315"/>
                </a:cubicBezTo>
                <a:cubicBezTo>
                  <a:pt x="1224226" y="1215612"/>
                  <a:pt x="1215952" y="1212961"/>
                  <a:pt x="1196411" y="1196677"/>
                </a:cubicBezTo>
                <a:cubicBezTo>
                  <a:pt x="1187127" y="1188940"/>
                  <a:pt x="1180608" y="1178065"/>
                  <a:pt x="1170774" y="1171040"/>
                </a:cubicBezTo>
                <a:cubicBezTo>
                  <a:pt x="1160408" y="1163635"/>
                  <a:pt x="1147985" y="1159645"/>
                  <a:pt x="1136591" y="1153948"/>
                </a:cubicBezTo>
                <a:cubicBezTo>
                  <a:pt x="1121039" y="1107293"/>
                  <a:pt x="1141076" y="1143372"/>
                  <a:pt x="1093862" y="1119765"/>
                </a:cubicBezTo>
                <a:cubicBezTo>
                  <a:pt x="1062063" y="1103865"/>
                  <a:pt x="1059936" y="1094513"/>
                  <a:pt x="1042587" y="1068491"/>
                </a:cubicBezTo>
                <a:cubicBezTo>
                  <a:pt x="1031193" y="1071339"/>
                  <a:pt x="1019199" y="1072409"/>
                  <a:pt x="1008404" y="1077036"/>
                </a:cubicBezTo>
                <a:cubicBezTo>
                  <a:pt x="998964" y="1081082"/>
                  <a:pt x="992935" y="1092675"/>
                  <a:pt x="982767" y="1094128"/>
                </a:cubicBezTo>
                <a:cubicBezTo>
                  <a:pt x="971140" y="1095789"/>
                  <a:pt x="959978" y="1088431"/>
                  <a:pt x="948583" y="1085582"/>
                </a:cubicBezTo>
                <a:cubicBezTo>
                  <a:pt x="932607" y="1064280"/>
                  <a:pt x="923386" y="1044086"/>
                  <a:pt x="897309" y="1034307"/>
                </a:cubicBezTo>
                <a:cubicBezTo>
                  <a:pt x="883709" y="1029207"/>
                  <a:pt x="868823" y="1028610"/>
                  <a:pt x="854580" y="1025762"/>
                </a:cubicBezTo>
                <a:cubicBezTo>
                  <a:pt x="812143" y="962107"/>
                  <a:pt x="866685" y="1040288"/>
                  <a:pt x="811851" y="974487"/>
                </a:cubicBezTo>
                <a:cubicBezTo>
                  <a:pt x="805276" y="966597"/>
                  <a:pt x="800456" y="957395"/>
                  <a:pt x="794759" y="948849"/>
                </a:cubicBezTo>
                <a:cubicBezTo>
                  <a:pt x="789640" y="902783"/>
                  <a:pt x="802222" y="870098"/>
                  <a:pt x="760576" y="846300"/>
                </a:cubicBezTo>
                <a:cubicBezTo>
                  <a:pt x="750378" y="840473"/>
                  <a:pt x="737787" y="840603"/>
                  <a:pt x="726393" y="837754"/>
                </a:cubicBezTo>
                <a:cubicBezTo>
                  <a:pt x="714999" y="840603"/>
                  <a:pt x="698253" y="836229"/>
                  <a:pt x="692210" y="846300"/>
                </a:cubicBezTo>
                <a:cubicBezTo>
                  <a:pt x="678698" y="868820"/>
                  <a:pt x="696489" y="907947"/>
                  <a:pt x="675118" y="923212"/>
                </a:cubicBezTo>
                <a:cubicBezTo>
                  <a:pt x="669031" y="927560"/>
                  <a:pt x="614755" y="871394"/>
                  <a:pt x="606752" y="863391"/>
                </a:cubicBezTo>
                <a:cubicBezTo>
                  <a:pt x="603903" y="854845"/>
                  <a:pt x="596725" y="846639"/>
                  <a:pt x="598206" y="837754"/>
                </a:cubicBezTo>
                <a:cubicBezTo>
                  <a:pt x="599894" y="827623"/>
                  <a:pt x="610704" y="821303"/>
                  <a:pt x="615297" y="812117"/>
                </a:cubicBezTo>
                <a:cubicBezTo>
                  <a:pt x="619326" y="804060"/>
                  <a:pt x="620994" y="795025"/>
                  <a:pt x="623843" y="786479"/>
                </a:cubicBezTo>
                <a:cubicBezTo>
                  <a:pt x="615278" y="760786"/>
                  <a:pt x="616612" y="757292"/>
                  <a:pt x="598206" y="735205"/>
                </a:cubicBezTo>
                <a:cubicBezTo>
                  <a:pt x="590469" y="725920"/>
                  <a:pt x="579988" y="719107"/>
                  <a:pt x="572568" y="709567"/>
                </a:cubicBezTo>
                <a:cubicBezTo>
                  <a:pt x="559957" y="693352"/>
                  <a:pt x="558647" y="661669"/>
                  <a:pt x="538385" y="658292"/>
                </a:cubicBezTo>
                <a:lnTo>
                  <a:pt x="487111" y="649747"/>
                </a:lnTo>
                <a:cubicBezTo>
                  <a:pt x="478565" y="646898"/>
                  <a:pt x="470481" y="641201"/>
                  <a:pt x="461473" y="641201"/>
                </a:cubicBezTo>
                <a:cubicBezTo>
                  <a:pt x="387686" y="641201"/>
                  <a:pt x="401874" y="655544"/>
                  <a:pt x="333286" y="692476"/>
                </a:cubicBezTo>
                <a:cubicBezTo>
                  <a:pt x="319779" y="699749"/>
                  <a:pt x="304800" y="703870"/>
                  <a:pt x="290557" y="709567"/>
                </a:cubicBezTo>
                <a:cubicBezTo>
                  <a:pt x="287221" y="702894"/>
                  <a:pt x="264920" y="662319"/>
                  <a:pt x="264920" y="649747"/>
                </a:cubicBezTo>
                <a:cubicBezTo>
                  <a:pt x="264920" y="638002"/>
                  <a:pt x="267639" y="625761"/>
                  <a:pt x="273466" y="615563"/>
                </a:cubicBezTo>
                <a:cubicBezTo>
                  <a:pt x="279462" y="605070"/>
                  <a:pt x="290557" y="598472"/>
                  <a:pt x="299103" y="589926"/>
                </a:cubicBezTo>
                <a:cubicBezTo>
                  <a:pt x="294940" y="506668"/>
                  <a:pt x="302147" y="405663"/>
                  <a:pt x="264920" y="325006"/>
                </a:cubicBezTo>
                <a:cubicBezTo>
                  <a:pt x="260616" y="315681"/>
                  <a:pt x="247499" y="314077"/>
                  <a:pt x="239282" y="307915"/>
                </a:cubicBezTo>
                <a:cubicBezTo>
                  <a:pt x="224690" y="296971"/>
                  <a:pt x="210186" y="285850"/>
                  <a:pt x="196554" y="273732"/>
                </a:cubicBezTo>
                <a:cubicBezTo>
                  <a:pt x="184510" y="263026"/>
                  <a:pt x="175483" y="248914"/>
                  <a:pt x="162370" y="239548"/>
                </a:cubicBezTo>
                <a:cubicBezTo>
                  <a:pt x="121303" y="210215"/>
                  <a:pt x="147399" y="252336"/>
                  <a:pt x="128187" y="213911"/>
                </a:cubicBezTo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9802673"/>
              </p:ext>
            </p:extLst>
          </p:nvPr>
        </p:nvGraphicFramePr>
        <p:xfrm>
          <a:off x="457200" y="990600"/>
          <a:ext cx="807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790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Přehled významných vodních toků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2" y="59435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4144"/>
              </p:ext>
            </p:extLst>
          </p:nvPr>
        </p:nvGraphicFramePr>
        <p:xfrm>
          <a:off x="647700" y="1143003"/>
          <a:ext cx="7848600" cy="4480560"/>
        </p:xfrm>
        <a:graphic>
          <a:graphicData uri="http://schemas.openxmlformats.org/drawingml/2006/table">
            <a:tbl>
              <a:tblPr firstRow="1" bandRow="1">
                <a:solidFill>
                  <a:srgbClr val="DAEFFE"/>
                </a:solidFill>
                <a:tableStyleId>{69C7853C-536D-4A76-A0AE-DD22124D55A5}</a:tableStyleId>
              </a:tblPr>
              <a:tblGrid>
                <a:gridCol w="1066800"/>
                <a:gridCol w="1752600"/>
                <a:gridCol w="1143000"/>
                <a:gridCol w="1752600"/>
                <a:gridCol w="2133600"/>
              </a:tblGrid>
              <a:tr h="620485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Řeka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Pramen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Úmoří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Přítoky pravostranné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Přítoky levostranné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Labe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Krkonoše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Severní moře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Cidlina,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Jizera, Ploučnice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Úpa, Metuje, Ohře, Orlice, Vltava, 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Vltava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Šumava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přítok Labe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Lužnice, Sázava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Otava, Berounka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Morava</a:t>
                      </a:r>
                      <a:endParaRPr lang="cs-CZ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pod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Králickým Sněžníkem</a:t>
                      </a:r>
                      <a:endParaRPr lang="cs-CZ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Dunaj Černé m.</a:t>
                      </a:r>
                      <a:endParaRPr lang="cs-CZ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cs-CZ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Dyje</a:t>
                      </a:r>
                      <a:endParaRPr lang="cs-CZ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Bečva 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Dyje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Českomoravská vysočina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Přítok Moravy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Rakouská Dyje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Jihlava, Svratka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Odra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Oderské vrchy na Moravě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Baltské moře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Ostravice,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Olše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Opava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0485"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latin typeface="Arial" pitchFamily="34" charset="0"/>
                          <a:cs typeface="Arial" pitchFamily="34" charset="0"/>
                        </a:rPr>
                        <a:t>Lužická Nisa</a:t>
                      </a:r>
                      <a:endParaRPr lang="cs-CZ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Jizerské hory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Přítok Odry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Odvodňuje Liberecko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Odvodňuje část </a:t>
                      </a:r>
                    </a:p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Jizerských hor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CDEA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Přehled významných vodních toků ČR</a:t>
            </a:r>
          </a:p>
        </p:txBody>
      </p:sp>
      <p:pic>
        <p:nvPicPr>
          <p:cNvPr id="1024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2" y="59435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24" y="1221641"/>
            <a:ext cx="7010400" cy="4428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Přímá spojnice 14"/>
          <p:cNvCxnSpPr/>
          <p:nvPr/>
        </p:nvCxnSpPr>
        <p:spPr>
          <a:xfrm flipV="1">
            <a:off x="3937476" y="2819400"/>
            <a:ext cx="228600" cy="457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2759579" y="3276600"/>
            <a:ext cx="753732" cy="338554"/>
          </a:xfrm>
          <a:prstGeom prst="rect">
            <a:avLst/>
          </a:prstGeom>
          <a:noFill/>
          <a:scene3d>
            <a:camera prst="perspectiveContrastingRightFacing">
              <a:rot lat="623785" lon="18963666" rev="201321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Vltava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22368" y="2502402"/>
            <a:ext cx="688648" cy="307777"/>
          </a:xfrm>
          <a:prstGeom prst="rect">
            <a:avLst/>
          </a:prstGeom>
          <a:solidFill>
            <a:schemeClr val="bg1"/>
          </a:solidFill>
          <a:scene3d>
            <a:camera prst="perspectiveHeroicExtremeLeftFacing">
              <a:rot lat="487347" lon="2067641" rev="21125485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Labe </a:t>
            </a:r>
            <a:endParaRPr lang="cs-CZ" sz="14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87524" y="4978638"/>
            <a:ext cx="593432" cy="3385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>
              <a:rot lat="623785" lon="2636332" rev="198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 w="31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Dyje</a:t>
            </a:r>
            <a:endParaRPr lang="cs-CZ" sz="1600" dirty="0"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53200" y="3810000"/>
            <a:ext cx="641522" cy="338554"/>
          </a:xfrm>
          <a:prstGeom prst="rect">
            <a:avLst/>
          </a:prstGeom>
          <a:noFill/>
          <a:scene3d>
            <a:camera prst="perspectiveContrastingLeftFacing">
              <a:rot lat="623785" lon="2636332" rev="201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009A46"/>
                  </a:solidFill>
                </a:ln>
                <a:solidFill>
                  <a:srgbClr val="009242"/>
                </a:solidFill>
                <a:effectLst/>
              </a:rPr>
              <a:t>Odra</a:t>
            </a:r>
            <a:endParaRPr lang="cs-CZ" sz="1600" dirty="0">
              <a:ln>
                <a:solidFill>
                  <a:srgbClr val="009A46"/>
                </a:solidFill>
              </a:ln>
              <a:solidFill>
                <a:srgbClr val="009242"/>
              </a:solidFill>
              <a:effectLst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76146" y="4793972"/>
            <a:ext cx="954107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isometricRightUp">
              <a:rot lat="2100000" lon="18899998" rev="15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ln w="3175">
                  <a:solidFill>
                    <a:srgbClr val="C13142"/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Morava</a:t>
            </a:r>
            <a:endParaRPr lang="cs-CZ" dirty="0">
              <a:ln w="3175">
                <a:solidFill>
                  <a:srgbClr val="C13142"/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75432" y="2650123"/>
            <a:ext cx="1061509" cy="338554"/>
          </a:xfrm>
          <a:prstGeom prst="rect">
            <a:avLst/>
          </a:prstGeom>
          <a:noFill/>
          <a:scene3d>
            <a:camera prst="perspectiveContrastingLeftFacing">
              <a:rot lat="623785" lon="2636332" rev="204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Berounka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90800" y="2003012"/>
            <a:ext cx="641522" cy="338554"/>
          </a:xfrm>
          <a:prstGeom prst="rect">
            <a:avLst/>
          </a:prstGeom>
          <a:noFill/>
          <a:scene3d>
            <a:camera prst="perspectiveContrastingRightFacing">
              <a:rot lat="623785" lon="18963666" rev="2121321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Ohře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00600" y="4959760"/>
            <a:ext cx="593432" cy="3385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>
              <a:rot lat="623785" lon="2636332" rev="204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 w="3175">
                  <a:solidFill>
                    <a:srgbClr val="C13142"/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Dyje</a:t>
            </a:r>
            <a:endParaRPr lang="cs-CZ" sz="1600" dirty="0">
              <a:ln w="3175">
                <a:solidFill>
                  <a:srgbClr val="C13142"/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91200" y="3435760"/>
            <a:ext cx="869149" cy="3385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>
              <a:rot lat="623785" lon="2636332" rev="1808679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 w="3175">
                  <a:solidFill>
                    <a:srgbClr val="C13142"/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Morava</a:t>
            </a:r>
            <a:endParaRPr lang="cs-CZ" sz="1600" dirty="0">
              <a:ln w="3175">
                <a:solidFill>
                  <a:srgbClr val="C13142"/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361121" y="2961332"/>
            <a:ext cx="867545" cy="338554"/>
          </a:xfrm>
          <a:prstGeom prst="rect">
            <a:avLst/>
          </a:prstGeom>
          <a:noFill/>
          <a:scene3d>
            <a:camera prst="perspectiveContrastingLeftFacing">
              <a:rot lat="623785" lon="2636332" rev="8679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Sázava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10007" y="2156855"/>
            <a:ext cx="731290" cy="338554"/>
          </a:xfrm>
          <a:prstGeom prst="rect">
            <a:avLst/>
          </a:prstGeom>
          <a:noFill/>
          <a:scene3d>
            <a:camera prst="perspectiveContrastingRightFacing">
              <a:rot lat="623785" lon="18963666" rev="291321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Jizera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45649" y="2311569"/>
            <a:ext cx="639919" cy="338554"/>
          </a:xfrm>
          <a:prstGeom prst="rect">
            <a:avLst/>
          </a:prstGeom>
          <a:noFill/>
          <a:scene3d>
            <a:camera prst="perspectiveContrastingLeftFacing">
              <a:rot lat="623785" lon="2636332" rev="186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Labe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534695" y="4747403"/>
            <a:ext cx="753732" cy="338554"/>
          </a:xfrm>
          <a:prstGeom prst="rect">
            <a:avLst/>
          </a:prstGeom>
          <a:noFill/>
          <a:scene3d>
            <a:camera prst="perspectiveContrastingLeftFacing">
              <a:rot lat="623785" lon="2636332" rev="201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Vltava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006186" y="1447800"/>
            <a:ext cx="639919" cy="338554"/>
          </a:xfrm>
          <a:prstGeom prst="rect">
            <a:avLst/>
          </a:prstGeom>
          <a:noFill/>
          <a:scene3d>
            <a:camera prst="isometricOffAxis1Right">
              <a:rot lat="1080000" lon="20039998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Labe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158402" y="3299886"/>
            <a:ext cx="641522" cy="338554"/>
          </a:xfrm>
          <a:prstGeom prst="rect">
            <a:avLst/>
          </a:prstGeom>
          <a:noFill/>
          <a:scene3d>
            <a:camera prst="isometricOffAxis1Right">
              <a:rot lat="1080000" lon="20039998" rev="2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009A46"/>
                  </a:solidFill>
                </a:ln>
                <a:solidFill>
                  <a:srgbClr val="009242"/>
                </a:solidFill>
                <a:effectLst/>
              </a:rPr>
              <a:t>Odra</a:t>
            </a:r>
            <a:endParaRPr lang="cs-CZ" sz="1600" dirty="0">
              <a:ln>
                <a:solidFill>
                  <a:srgbClr val="009A46"/>
                </a:solidFill>
              </a:ln>
              <a:solidFill>
                <a:srgbClr val="009242"/>
              </a:solidFill>
              <a:effectLst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71478" y="2656290"/>
            <a:ext cx="720069" cy="338554"/>
          </a:xfrm>
          <a:prstGeom prst="rect">
            <a:avLst/>
          </a:prstGeom>
          <a:noFill/>
          <a:scene3d>
            <a:camera prst="perspectiveContrastingLeftFacing">
              <a:rot lat="623785" lon="2636332" rev="201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Orlice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144697" y="3979277"/>
            <a:ext cx="889987" cy="338554"/>
          </a:xfrm>
          <a:prstGeom prst="rect">
            <a:avLst/>
          </a:prstGeom>
          <a:noFill/>
          <a:scene3d>
            <a:camera prst="perspectiveContrastingRightFacing">
              <a:rot lat="623785" lon="18963666" rev="111321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Lužnice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273293" y="4038385"/>
            <a:ext cx="732893" cy="33855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Otava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366258" y="3957551"/>
            <a:ext cx="856325" cy="3385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>
              <a:rot lat="623785" lon="2636332" rev="1748679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 w="3175">
                  <a:solidFill>
                    <a:srgbClr val="C13142"/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Svitava</a:t>
            </a:r>
            <a:endParaRPr lang="cs-CZ" sz="1600" dirty="0">
              <a:ln w="3175">
                <a:solidFill>
                  <a:srgbClr val="C13142"/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341487" y="4233006"/>
            <a:ext cx="825867" cy="369332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dirty="0" smtClean="0">
                <a:ln w="3175">
                  <a:solidFill>
                    <a:srgbClr val="C13142"/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Bečva</a:t>
            </a:r>
            <a:endParaRPr lang="cs-CZ" dirty="0">
              <a:ln w="3175">
                <a:solidFill>
                  <a:srgbClr val="C13142"/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97316" y="4126828"/>
            <a:ext cx="880369" cy="338554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>
              <a:rot lat="623785" lon="2636332" rev="1748679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 w="3175">
                  <a:solidFill>
                    <a:srgbClr val="C13142"/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Svratka</a:t>
            </a:r>
            <a:endParaRPr lang="cs-CZ" sz="1600" dirty="0">
              <a:ln w="3175">
                <a:solidFill>
                  <a:srgbClr val="C13142"/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893813" y="3989451"/>
            <a:ext cx="934002" cy="33855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HeroicExtremeRightFacing">
              <a:rot lat="487347" lon="19532356" rev="1374516"/>
            </a:camera>
            <a:lightRig rig="threePt" dir="t"/>
          </a:scene3d>
        </p:spPr>
        <p:txBody>
          <a:bodyPr wrap="square" rtlCol="0">
            <a:spAutoFit/>
            <a:sp3d contourW="12700">
              <a:contourClr>
                <a:srgbClr val="333399"/>
              </a:contourClr>
            </a:sp3d>
          </a:bodyPr>
          <a:lstStyle/>
          <a:p>
            <a:r>
              <a:rPr lang="cs-CZ" sz="1600" dirty="0" smtClean="0">
                <a:ln w="31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C13142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</a:rPr>
              <a:t>Jihlava</a:t>
            </a:r>
            <a:endParaRPr lang="cs-CZ" sz="1600" dirty="0">
              <a:ln w="3175"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C13142"/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524000" y="2843175"/>
            <a:ext cx="572593" cy="40965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Mže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315119" y="3135261"/>
            <a:ext cx="912546" cy="372409"/>
          </a:xfrm>
          <a:prstGeom prst="rect">
            <a:avLst/>
          </a:prstGeom>
          <a:noFill/>
          <a:scene3d>
            <a:camera prst="perspectiveContrastingRightFacing">
              <a:rot lat="623785" lon="18963666" rev="2121321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Radbuza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614766" y="3593157"/>
            <a:ext cx="746417" cy="338554"/>
          </a:xfrm>
          <a:prstGeom prst="rect">
            <a:avLst/>
          </a:prstGeom>
          <a:noFill/>
          <a:scene3d>
            <a:camera prst="perspectiveContrastingRightFacing">
              <a:rot lat="623785" lon="18963666" rev="261321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Úhlava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294005" y="2156855"/>
            <a:ext cx="641522" cy="33855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Ohře</a:t>
            </a:r>
            <a:endParaRPr lang="cs-CZ" sz="1600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341487" y="2978579"/>
            <a:ext cx="788999" cy="3385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009A46"/>
                  </a:solidFill>
                </a:ln>
                <a:solidFill>
                  <a:srgbClr val="009242"/>
                </a:solidFill>
                <a:effectLst/>
              </a:rPr>
              <a:t>Opava</a:t>
            </a:r>
            <a:endParaRPr lang="cs-CZ" sz="1600" dirty="0">
              <a:ln>
                <a:solidFill>
                  <a:srgbClr val="009A46"/>
                </a:solidFill>
              </a:ln>
              <a:solidFill>
                <a:srgbClr val="009242"/>
              </a:solidFill>
              <a:effectLst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668986" y="3566513"/>
            <a:ext cx="606256" cy="338554"/>
          </a:xfrm>
          <a:prstGeom prst="rect">
            <a:avLst/>
          </a:prstGeom>
          <a:noFill/>
          <a:scene3d>
            <a:camera prst="perspectiveContrastingLeftFacing">
              <a:rot lat="623785" lon="2636332" rev="1868678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009A46"/>
                  </a:solidFill>
                </a:ln>
                <a:solidFill>
                  <a:srgbClr val="009242"/>
                </a:solidFill>
                <a:effectLst/>
              </a:rPr>
              <a:t>Olše</a:t>
            </a:r>
            <a:endParaRPr lang="cs-CZ" sz="1600" dirty="0">
              <a:ln>
                <a:solidFill>
                  <a:srgbClr val="009A46"/>
                </a:solidFill>
              </a:ln>
              <a:solidFill>
                <a:srgbClr val="009242"/>
              </a:solidFill>
              <a:effectLst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214093" y="3874591"/>
            <a:ext cx="1051891" cy="338554"/>
          </a:xfrm>
          <a:prstGeom prst="rect">
            <a:avLst/>
          </a:prstGeom>
          <a:noFill/>
          <a:scene3d>
            <a:camera prst="perspectiveContrastingLeftFacing">
              <a:rot lat="623785" lon="2636332" rev="1778679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cs-CZ" sz="1600" dirty="0" smtClean="0">
                <a:ln>
                  <a:solidFill>
                    <a:srgbClr val="009A46"/>
                  </a:solidFill>
                </a:ln>
                <a:solidFill>
                  <a:srgbClr val="009242"/>
                </a:solidFill>
                <a:effectLst/>
              </a:rPr>
              <a:t>Ostravice</a:t>
            </a:r>
            <a:endParaRPr lang="cs-CZ" sz="1600" dirty="0">
              <a:ln>
                <a:solidFill>
                  <a:srgbClr val="009A46"/>
                </a:solidFill>
              </a:ln>
              <a:solidFill>
                <a:srgbClr val="009242"/>
              </a:solidFill>
              <a:effectLst/>
            </a:endParaRPr>
          </a:p>
        </p:txBody>
      </p:sp>
      <p:sp>
        <p:nvSpPr>
          <p:cNvPr id="1024" name="TextovéPole 1023"/>
          <p:cNvSpPr txBox="1"/>
          <p:nvPr/>
        </p:nvSpPr>
        <p:spPr>
          <a:xfrm>
            <a:off x="1093754" y="1243865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</a:rPr>
              <a:t>Labe s přítoky</a:t>
            </a:r>
            <a:endParaRPr lang="cs-CZ" sz="2000" b="1" dirty="0">
              <a:ln>
                <a:solidFill>
                  <a:srgbClr val="3333FF"/>
                </a:solidFill>
              </a:ln>
              <a:solidFill>
                <a:srgbClr val="3333FF"/>
              </a:solidFill>
            </a:endParaRPr>
          </a:p>
        </p:txBody>
      </p:sp>
      <p:sp>
        <p:nvSpPr>
          <p:cNvPr id="1025" name="TextovéPole 1024"/>
          <p:cNvSpPr txBox="1"/>
          <p:nvPr/>
        </p:nvSpPr>
        <p:spPr>
          <a:xfrm>
            <a:off x="5977685" y="5335391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n>
                  <a:solidFill>
                    <a:srgbClr val="C13142"/>
                  </a:solidFill>
                </a:ln>
                <a:solidFill>
                  <a:srgbClr val="C13142"/>
                </a:solidFill>
                <a:effectLst/>
              </a:rPr>
              <a:t>Morava s přítoky</a:t>
            </a:r>
            <a:endParaRPr lang="cs-CZ" sz="2000" b="1" dirty="0">
              <a:ln>
                <a:solidFill>
                  <a:srgbClr val="C13142"/>
                </a:solidFill>
              </a:ln>
              <a:solidFill>
                <a:srgbClr val="C13142"/>
              </a:solidFill>
              <a:effectLst/>
            </a:endParaRPr>
          </a:p>
        </p:txBody>
      </p:sp>
      <p:sp>
        <p:nvSpPr>
          <p:cNvPr id="1027" name="TextovéPole 1026"/>
          <p:cNvSpPr txBox="1"/>
          <p:nvPr/>
        </p:nvSpPr>
        <p:spPr>
          <a:xfrm>
            <a:off x="6170126" y="2250013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n>
                  <a:solidFill>
                    <a:srgbClr val="00B050"/>
                  </a:solidFill>
                </a:ln>
                <a:solidFill>
                  <a:srgbClr val="009242"/>
                </a:solidFill>
                <a:effectLst/>
              </a:rPr>
              <a:t>Odra s přítoky</a:t>
            </a:r>
            <a:endParaRPr lang="cs-CZ" sz="2000" b="1" dirty="0">
              <a:ln>
                <a:solidFill>
                  <a:srgbClr val="00B050"/>
                </a:solidFill>
              </a:ln>
              <a:solidFill>
                <a:srgbClr val="00924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732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024" grpId="0"/>
      <p:bldP spid="1025" grpId="0"/>
      <p:bldP spid="10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471487" y="396018"/>
            <a:ext cx="8229599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1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Z atlasu zjisti </a:t>
            </a:r>
            <a:r>
              <a:rPr lang="cs-CZ" sz="3100" dirty="0" err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nej</a:t>
            </a:r>
            <a:r>
              <a:rPr lang="cs-CZ" sz="31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… o vodních tocích ČR</a:t>
            </a: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229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9" y="596158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Volný tvar 26"/>
          <p:cNvSpPr/>
          <p:nvPr/>
        </p:nvSpPr>
        <p:spPr>
          <a:xfrm>
            <a:off x="1239474" y="1043881"/>
            <a:ext cx="2751912" cy="295416"/>
          </a:xfrm>
          <a:custGeom>
            <a:avLst/>
            <a:gdLst>
              <a:gd name="connsiteX0" fmla="*/ 0 w 2024776"/>
              <a:gd name="connsiteY0" fmla="*/ 0 h 295416"/>
              <a:gd name="connsiteX1" fmla="*/ 2024776 w 2024776"/>
              <a:gd name="connsiteY1" fmla="*/ 0 h 295416"/>
              <a:gd name="connsiteX2" fmla="*/ 2024776 w 2024776"/>
              <a:gd name="connsiteY2" fmla="*/ 295416 h 295416"/>
              <a:gd name="connsiteX3" fmla="*/ 0 w 2024776"/>
              <a:gd name="connsiteY3" fmla="*/ 295416 h 295416"/>
              <a:gd name="connsiteX4" fmla="*/ 0 w 2024776"/>
              <a:gd name="connsiteY4" fmla="*/ 0 h 2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76" h="295416">
                <a:moveTo>
                  <a:pt x="0" y="0"/>
                </a:moveTo>
                <a:lnTo>
                  <a:pt x="2024776" y="0"/>
                </a:lnTo>
                <a:lnTo>
                  <a:pt x="2024776" y="295416"/>
                </a:lnTo>
                <a:lnTo>
                  <a:pt x="0" y="2954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dirty="0" smtClean="0">
                <a:latin typeface="Arial" pitchFamily="34" charset="0"/>
                <a:cs typeface="Arial" pitchFamily="34" charset="0"/>
              </a:rPr>
              <a:t>NEJVODNATĚJŠÍ TOK</a:t>
            </a:r>
            <a:endParaRPr lang="cs-CZ" sz="1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Volný tvar 29"/>
          <p:cNvSpPr/>
          <p:nvPr/>
        </p:nvSpPr>
        <p:spPr>
          <a:xfrm>
            <a:off x="4689000" y="1049147"/>
            <a:ext cx="2736000" cy="295416"/>
          </a:xfrm>
          <a:custGeom>
            <a:avLst/>
            <a:gdLst>
              <a:gd name="connsiteX0" fmla="*/ 0 w 2024776"/>
              <a:gd name="connsiteY0" fmla="*/ 0 h 295416"/>
              <a:gd name="connsiteX1" fmla="*/ 2024776 w 2024776"/>
              <a:gd name="connsiteY1" fmla="*/ 0 h 295416"/>
              <a:gd name="connsiteX2" fmla="*/ 2024776 w 2024776"/>
              <a:gd name="connsiteY2" fmla="*/ 295416 h 295416"/>
              <a:gd name="connsiteX3" fmla="*/ 0 w 2024776"/>
              <a:gd name="connsiteY3" fmla="*/ 295416 h 295416"/>
              <a:gd name="connsiteX4" fmla="*/ 0 w 2024776"/>
              <a:gd name="connsiteY4" fmla="*/ 0 h 2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76" h="295416">
                <a:moveTo>
                  <a:pt x="0" y="0"/>
                </a:moveTo>
                <a:lnTo>
                  <a:pt x="2024776" y="0"/>
                </a:lnTo>
                <a:lnTo>
                  <a:pt x="2024776" y="295416"/>
                </a:lnTo>
                <a:lnTo>
                  <a:pt x="0" y="2954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dirty="0" smtClean="0">
                <a:latin typeface="Arial" pitchFamily="34" charset="0"/>
                <a:cs typeface="Arial" pitchFamily="34" charset="0"/>
              </a:rPr>
              <a:t>NEJDELŠÍ ŘEKA</a:t>
            </a:r>
            <a:endParaRPr lang="cs-CZ" sz="1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Volný tvar 12290"/>
          <p:cNvSpPr/>
          <p:nvPr/>
        </p:nvSpPr>
        <p:spPr>
          <a:xfrm>
            <a:off x="578906" y="3563596"/>
            <a:ext cx="2268000" cy="293812"/>
          </a:xfrm>
          <a:custGeom>
            <a:avLst/>
            <a:gdLst>
              <a:gd name="connsiteX0" fmla="*/ 0 w 2013786"/>
              <a:gd name="connsiteY0" fmla="*/ 0 h 293812"/>
              <a:gd name="connsiteX1" fmla="*/ 2013786 w 2013786"/>
              <a:gd name="connsiteY1" fmla="*/ 0 h 293812"/>
              <a:gd name="connsiteX2" fmla="*/ 2013786 w 2013786"/>
              <a:gd name="connsiteY2" fmla="*/ 293812 h 293812"/>
              <a:gd name="connsiteX3" fmla="*/ 0 w 2013786"/>
              <a:gd name="connsiteY3" fmla="*/ 293812 h 293812"/>
              <a:gd name="connsiteX4" fmla="*/ 0 w 2013786"/>
              <a:gd name="connsiteY4" fmla="*/ 0 h 2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786" h="293812">
                <a:moveTo>
                  <a:pt x="0" y="0"/>
                </a:moveTo>
                <a:lnTo>
                  <a:pt x="2013786" y="0"/>
                </a:lnTo>
                <a:lnTo>
                  <a:pt x="2013786" y="293812"/>
                </a:lnTo>
                <a:lnTo>
                  <a:pt x="0" y="293812"/>
                </a:lnTo>
                <a:lnTo>
                  <a:pt x="0" y="0"/>
                </a:lnTo>
                <a:close/>
              </a:path>
            </a:pathLst>
          </a:custGeom>
          <a:ln w="1905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kern="1200" dirty="0" smtClean="0">
                <a:latin typeface="Arial" pitchFamily="34" charset="0"/>
                <a:cs typeface="Arial" pitchFamily="34" charset="0"/>
              </a:rPr>
              <a:t>2. NEJDELŠÍ ŘEKA</a:t>
            </a:r>
            <a:endParaRPr lang="cs-CZ" sz="1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5" name="Volný tvar 12294"/>
          <p:cNvSpPr/>
          <p:nvPr/>
        </p:nvSpPr>
        <p:spPr>
          <a:xfrm>
            <a:off x="3425812" y="3563149"/>
            <a:ext cx="2268000" cy="293812"/>
          </a:xfrm>
          <a:custGeom>
            <a:avLst/>
            <a:gdLst>
              <a:gd name="connsiteX0" fmla="*/ 0 w 2013786"/>
              <a:gd name="connsiteY0" fmla="*/ 0 h 293812"/>
              <a:gd name="connsiteX1" fmla="*/ 2013786 w 2013786"/>
              <a:gd name="connsiteY1" fmla="*/ 0 h 293812"/>
              <a:gd name="connsiteX2" fmla="*/ 2013786 w 2013786"/>
              <a:gd name="connsiteY2" fmla="*/ 293812 h 293812"/>
              <a:gd name="connsiteX3" fmla="*/ 0 w 2013786"/>
              <a:gd name="connsiteY3" fmla="*/ 293812 h 293812"/>
              <a:gd name="connsiteX4" fmla="*/ 0 w 2013786"/>
              <a:gd name="connsiteY4" fmla="*/ 0 h 2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786" h="293812">
                <a:moveTo>
                  <a:pt x="0" y="0"/>
                </a:moveTo>
                <a:lnTo>
                  <a:pt x="2013786" y="0"/>
                </a:lnTo>
                <a:lnTo>
                  <a:pt x="2013786" y="293812"/>
                </a:lnTo>
                <a:lnTo>
                  <a:pt x="0" y="293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kern="1200" dirty="0" smtClean="0">
                <a:latin typeface="Arial" pitchFamily="34" charset="0"/>
                <a:cs typeface="Arial" pitchFamily="34" charset="0"/>
              </a:rPr>
              <a:t>3. NEJDELŠÍ ŘEKA</a:t>
            </a:r>
            <a:endParaRPr lang="cs-CZ" sz="13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Volný tvar 12297"/>
          <p:cNvSpPr/>
          <p:nvPr/>
        </p:nvSpPr>
        <p:spPr>
          <a:xfrm>
            <a:off x="6272718" y="3545928"/>
            <a:ext cx="2292377" cy="293812"/>
          </a:xfrm>
          <a:custGeom>
            <a:avLst/>
            <a:gdLst>
              <a:gd name="connsiteX0" fmla="*/ 0 w 2013786"/>
              <a:gd name="connsiteY0" fmla="*/ 0 h 293812"/>
              <a:gd name="connsiteX1" fmla="*/ 2013786 w 2013786"/>
              <a:gd name="connsiteY1" fmla="*/ 0 h 293812"/>
              <a:gd name="connsiteX2" fmla="*/ 2013786 w 2013786"/>
              <a:gd name="connsiteY2" fmla="*/ 293812 h 293812"/>
              <a:gd name="connsiteX3" fmla="*/ 0 w 2013786"/>
              <a:gd name="connsiteY3" fmla="*/ 293812 h 293812"/>
              <a:gd name="connsiteX4" fmla="*/ 0 w 2013786"/>
              <a:gd name="connsiteY4" fmla="*/ 0 h 2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786" h="293812">
                <a:moveTo>
                  <a:pt x="0" y="0"/>
                </a:moveTo>
                <a:lnTo>
                  <a:pt x="2013786" y="0"/>
                </a:lnTo>
                <a:lnTo>
                  <a:pt x="2013786" y="293812"/>
                </a:lnTo>
                <a:lnTo>
                  <a:pt x="0" y="293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300" kern="1200" dirty="0" smtClean="0">
                <a:latin typeface="Arial" pitchFamily="34" charset="0"/>
                <a:cs typeface="Arial" pitchFamily="34" charset="0"/>
              </a:rPr>
              <a:t>NEJVĚTŠÍ POVODÍ</a:t>
            </a:r>
            <a:endParaRPr lang="cs-CZ" sz="1300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/>
          <a:stretch/>
        </p:blipFill>
        <p:spPr bwMode="auto">
          <a:xfrm>
            <a:off x="3442966" y="3900113"/>
            <a:ext cx="2268000" cy="208373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6" y="1384012"/>
            <a:ext cx="2736000" cy="2052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Volný tvar 51"/>
          <p:cNvSpPr/>
          <p:nvPr/>
        </p:nvSpPr>
        <p:spPr>
          <a:xfrm>
            <a:off x="3334446" y="2415979"/>
            <a:ext cx="900000" cy="360000"/>
          </a:xfrm>
          <a:custGeom>
            <a:avLst/>
            <a:gdLst>
              <a:gd name="connsiteX0" fmla="*/ 0 w 960119"/>
              <a:gd name="connsiteY0" fmla="*/ 96012 h 999294"/>
              <a:gd name="connsiteX1" fmla="*/ 96012 w 960119"/>
              <a:gd name="connsiteY1" fmla="*/ 0 h 999294"/>
              <a:gd name="connsiteX2" fmla="*/ 864107 w 960119"/>
              <a:gd name="connsiteY2" fmla="*/ 0 h 999294"/>
              <a:gd name="connsiteX3" fmla="*/ 960119 w 960119"/>
              <a:gd name="connsiteY3" fmla="*/ 96012 h 999294"/>
              <a:gd name="connsiteX4" fmla="*/ 960119 w 960119"/>
              <a:gd name="connsiteY4" fmla="*/ 903282 h 999294"/>
              <a:gd name="connsiteX5" fmla="*/ 864107 w 960119"/>
              <a:gd name="connsiteY5" fmla="*/ 999294 h 999294"/>
              <a:gd name="connsiteX6" fmla="*/ 96012 w 960119"/>
              <a:gd name="connsiteY6" fmla="*/ 999294 h 999294"/>
              <a:gd name="connsiteX7" fmla="*/ 0 w 960119"/>
              <a:gd name="connsiteY7" fmla="*/ 903282 h 999294"/>
              <a:gd name="connsiteX8" fmla="*/ 0 w 960119"/>
              <a:gd name="connsiteY8" fmla="*/ 96012 h 99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" h="999294">
                <a:moveTo>
                  <a:pt x="0" y="96012"/>
                </a:moveTo>
                <a:cubicBezTo>
                  <a:pt x="0" y="42986"/>
                  <a:pt x="42986" y="0"/>
                  <a:pt x="96012" y="0"/>
                </a:cubicBezTo>
                <a:lnTo>
                  <a:pt x="864107" y="0"/>
                </a:lnTo>
                <a:cubicBezTo>
                  <a:pt x="917133" y="0"/>
                  <a:pt x="960119" y="42986"/>
                  <a:pt x="960119" y="96012"/>
                </a:cubicBezTo>
                <a:lnTo>
                  <a:pt x="960119" y="903282"/>
                </a:lnTo>
                <a:cubicBezTo>
                  <a:pt x="960119" y="956308"/>
                  <a:pt x="917133" y="999294"/>
                  <a:pt x="864107" y="999294"/>
                </a:cubicBezTo>
                <a:lnTo>
                  <a:pt x="96012" y="999294"/>
                </a:lnTo>
                <a:cubicBezTo>
                  <a:pt x="42986" y="999294"/>
                  <a:pt x="0" y="956308"/>
                  <a:pt x="0" y="903282"/>
                </a:cubicBezTo>
                <a:lnTo>
                  <a:pt x="0" y="9601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11" tIns="100511" rIns="100511" bIns="100511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LABE</a:t>
            </a:r>
            <a:endParaRPr lang="cs-CZ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Volný tvar 52"/>
          <p:cNvSpPr/>
          <p:nvPr/>
        </p:nvSpPr>
        <p:spPr>
          <a:xfrm>
            <a:off x="5260966" y="4022709"/>
            <a:ext cx="900000" cy="360000"/>
          </a:xfrm>
          <a:custGeom>
            <a:avLst/>
            <a:gdLst>
              <a:gd name="connsiteX0" fmla="*/ 0 w 954907"/>
              <a:gd name="connsiteY0" fmla="*/ 95491 h 993870"/>
              <a:gd name="connsiteX1" fmla="*/ 95491 w 954907"/>
              <a:gd name="connsiteY1" fmla="*/ 0 h 993870"/>
              <a:gd name="connsiteX2" fmla="*/ 859416 w 954907"/>
              <a:gd name="connsiteY2" fmla="*/ 0 h 993870"/>
              <a:gd name="connsiteX3" fmla="*/ 954907 w 954907"/>
              <a:gd name="connsiteY3" fmla="*/ 95491 h 993870"/>
              <a:gd name="connsiteX4" fmla="*/ 954907 w 954907"/>
              <a:gd name="connsiteY4" fmla="*/ 898379 h 993870"/>
              <a:gd name="connsiteX5" fmla="*/ 859416 w 954907"/>
              <a:gd name="connsiteY5" fmla="*/ 993870 h 993870"/>
              <a:gd name="connsiteX6" fmla="*/ 95491 w 954907"/>
              <a:gd name="connsiteY6" fmla="*/ 993870 h 993870"/>
              <a:gd name="connsiteX7" fmla="*/ 0 w 954907"/>
              <a:gd name="connsiteY7" fmla="*/ 898379 h 993870"/>
              <a:gd name="connsiteX8" fmla="*/ 0 w 954907"/>
              <a:gd name="connsiteY8" fmla="*/ 95491 h 9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907" h="993870">
                <a:moveTo>
                  <a:pt x="0" y="95491"/>
                </a:moveTo>
                <a:cubicBezTo>
                  <a:pt x="0" y="42753"/>
                  <a:pt x="42753" y="0"/>
                  <a:pt x="95491" y="0"/>
                </a:cubicBezTo>
                <a:lnTo>
                  <a:pt x="859416" y="0"/>
                </a:lnTo>
                <a:cubicBezTo>
                  <a:pt x="912154" y="0"/>
                  <a:pt x="954907" y="42753"/>
                  <a:pt x="954907" y="95491"/>
                </a:cubicBezTo>
                <a:lnTo>
                  <a:pt x="954907" y="898379"/>
                </a:lnTo>
                <a:cubicBezTo>
                  <a:pt x="954907" y="951117"/>
                  <a:pt x="912154" y="993870"/>
                  <a:pt x="859416" y="993870"/>
                </a:cubicBezTo>
                <a:lnTo>
                  <a:pt x="95491" y="993870"/>
                </a:lnTo>
                <a:cubicBezTo>
                  <a:pt x="42753" y="993870"/>
                  <a:pt x="0" y="951117"/>
                  <a:pt x="0" y="898379"/>
                </a:cubicBezTo>
                <a:lnTo>
                  <a:pt x="0" y="95491"/>
                </a:lnTo>
                <a:close/>
              </a:path>
            </a:pathLst>
          </a:custGeom>
          <a:ln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7009648"/>
              <a:satOff val="10306"/>
              <a:lumOff val="88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358" tIns="100358" rIns="100358" bIns="10035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kern="1200" dirty="0" smtClean="0">
                <a:latin typeface="Arial" pitchFamily="34" charset="0"/>
                <a:cs typeface="Arial" pitchFamily="34" charset="0"/>
              </a:rPr>
              <a:t>DYJE</a:t>
            </a:r>
            <a:endParaRPr lang="cs-CZ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51"/>
          <a:stretch/>
        </p:blipFill>
        <p:spPr bwMode="auto">
          <a:xfrm>
            <a:off x="4700042" y="1384012"/>
            <a:ext cx="2731720" cy="2052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Volný tvar 54"/>
          <p:cNvSpPr/>
          <p:nvPr/>
        </p:nvSpPr>
        <p:spPr>
          <a:xfrm>
            <a:off x="7028754" y="2514600"/>
            <a:ext cx="1044000" cy="360000"/>
          </a:xfrm>
          <a:custGeom>
            <a:avLst/>
            <a:gdLst>
              <a:gd name="connsiteX0" fmla="*/ 0 w 960119"/>
              <a:gd name="connsiteY0" fmla="*/ 96012 h 999294"/>
              <a:gd name="connsiteX1" fmla="*/ 96012 w 960119"/>
              <a:gd name="connsiteY1" fmla="*/ 0 h 999294"/>
              <a:gd name="connsiteX2" fmla="*/ 864107 w 960119"/>
              <a:gd name="connsiteY2" fmla="*/ 0 h 999294"/>
              <a:gd name="connsiteX3" fmla="*/ 960119 w 960119"/>
              <a:gd name="connsiteY3" fmla="*/ 96012 h 999294"/>
              <a:gd name="connsiteX4" fmla="*/ 960119 w 960119"/>
              <a:gd name="connsiteY4" fmla="*/ 903282 h 999294"/>
              <a:gd name="connsiteX5" fmla="*/ 864107 w 960119"/>
              <a:gd name="connsiteY5" fmla="*/ 999294 h 999294"/>
              <a:gd name="connsiteX6" fmla="*/ 96012 w 960119"/>
              <a:gd name="connsiteY6" fmla="*/ 999294 h 999294"/>
              <a:gd name="connsiteX7" fmla="*/ 0 w 960119"/>
              <a:gd name="connsiteY7" fmla="*/ 903282 h 999294"/>
              <a:gd name="connsiteX8" fmla="*/ 0 w 960119"/>
              <a:gd name="connsiteY8" fmla="*/ 96012 h 99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119" h="999294">
                <a:moveTo>
                  <a:pt x="0" y="96012"/>
                </a:moveTo>
                <a:cubicBezTo>
                  <a:pt x="0" y="42986"/>
                  <a:pt x="42986" y="0"/>
                  <a:pt x="96012" y="0"/>
                </a:cubicBezTo>
                <a:lnTo>
                  <a:pt x="864107" y="0"/>
                </a:lnTo>
                <a:cubicBezTo>
                  <a:pt x="917133" y="0"/>
                  <a:pt x="960119" y="42986"/>
                  <a:pt x="960119" y="96012"/>
                </a:cubicBezTo>
                <a:lnTo>
                  <a:pt x="960119" y="903282"/>
                </a:lnTo>
                <a:cubicBezTo>
                  <a:pt x="960119" y="956308"/>
                  <a:pt x="917133" y="999294"/>
                  <a:pt x="864107" y="999294"/>
                </a:cubicBezTo>
                <a:lnTo>
                  <a:pt x="96012" y="999294"/>
                </a:lnTo>
                <a:cubicBezTo>
                  <a:pt x="42986" y="999294"/>
                  <a:pt x="0" y="956308"/>
                  <a:pt x="0" y="903282"/>
                </a:cubicBezTo>
                <a:lnTo>
                  <a:pt x="0" y="9601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2">
              <a:hueOff val="-9067202"/>
              <a:satOff val="5236"/>
              <a:lumOff val="-960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511" tIns="100511" rIns="100511" bIns="100511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kern="1200" dirty="0" smtClean="0">
                <a:latin typeface="Arial" pitchFamily="34" charset="0"/>
                <a:cs typeface="Arial" pitchFamily="34" charset="0"/>
              </a:rPr>
              <a:t>VLTAVA</a:t>
            </a:r>
            <a:endParaRPr lang="cs-CZ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49" y="3842005"/>
            <a:ext cx="2254469" cy="2088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Volný tvar 56"/>
          <p:cNvSpPr/>
          <p:nvPr/>
        </p:nvSpPr>
        <p:spPr>
          <a:xfrm>
            <a:off x="7858061" y="4022598"/>
            <a:ext cx="900000" cy="360000"/>
          </a:xfrm>
          <a:custGeom>
            <a:avLst/>
            <a:gdLst>
              <a:gd name="connsiteX0" fmla="*/ 0 w 954907"/>
              <a:gd name="connsiteY0" fmla="*/ 95491 h 993870"/>
              <a:gd name="connsiteX1" fmla="*/ 95491 w 954907"/>
              <a:gd name="connsiteY1" fmla="*/ 0 h 993870"/>
              <a:gd name="connsiteX2" fmla="*/ 859416 w 954907"/>
              <a:gd name="connsiteY2" fmla="*/ 0 h 993870"/>
              <a:gd name="connsiteX3" fmla="*/ 954907 w 954907"/>
              <a:gd name="connsiteY3" fmla="*/ 95491 h 993870"/>
              <a:gd name="connsiteX4" fmla="*/ 954907 w 954907"/>
              <a:gd name="connsiteY4" fmla="*/ 898379 h 993870"/>
              <a:gd name="connsiteX5" fmla="*/ 859416 w 954907"/>
              <a:gd name="connsiteY5" fmla="*/ 993870 h 993870"/>
              <a:gd name="connsiteX6" fmla="*/ 95491 w 954907"/>
              <a:gd name="connsiteY6" fmla="*/ 993870 h 993870"/>
              <a:gd name="connsiteX7" fmla="*/ 0 w 954907"/>
              <a:gd name="connsiteY7" fmla="*/ 898379 h 993870"/>
              <a:gd name="connsiteX8" fmla="*/ 0 w 954907"/>
              <a:gd name="connsiteY8" fmla="*/ 95491 h 9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907" h="993870">
                <a:moveTo>
                  <a:pt x="0" y="95491"/>
                </a:moveTo>
                <a:cubicBezTo>
                  <a:pt x="0" y="42753"/>
                  <a:pt x="42753" y="0"/>
                  <a:pt x="95491" y="0"/>
                </a:cubicBezTo>
                <a:lnTo>
                  <a:pt x="859416" y="0"/>
                </a:lnTo>
                <a:cubicBezTo>
                  <a:pt x="912154" y="0"/>
                  <a:pt x="954907" y="42753"/>
                  <a:pt x="954907" y="95491"/>
                </a:cubicBezTo>
                <a:lnTo>
                  <a:pt x="954907" y="898379"/>
                </a:lnTo>
                <a:cubicBezTo>
                  <a:pt x="954907" y="951117"/>
                  <a:pt x="912154" y="993870"/>
                  <a:pt x="859416" y="993870"/>
                </a:cubicBezTo>
                <a:lnTo>
                  <a:pt x="95491" y="993870"/>
                </a:lnTo>
                <a:cubicBezTo>
                  <a:pt x="42753" y="993870"/>
                  <a:pt x="0" y="951117"/>
                  <a:pt x="0" y="898379"/>
                </a:cubicBezTo>
                <a:lnTo>
                  <a:pt x="0" y="954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-14019296"/>
              <a:satOff val="20613"/>
              <a:lumOff val="1764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358" tIns="100358" rIns="100358" bIns="10035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kern="1200" dirty="0" smtClean="0">
                <a:latin typeface="Arial" pitchFamily="34" charset="0"/>
                <a:cs typeface="Arial" pitchFamily="34" charset="0"/>
              </a:rPr>
              <a:t>LABE</a:t>
            </a:r>
            <a:endParaRPr lang="cs-CZ" kern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r="15222"/>
          <a:stretch/>
        </p:blipFill>
        <p:spPr bwMode="auto">
          <a:xfrm>
            <a:off x="589283" y="3856961"/>
            <a:ext cx="2264400" cy="208468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Volný tvar 58"/>
          <p:cNvSpPr/>
          <p:nvPr/>
        </p:nvSpPr>
        <p:spPr>
          <a:xfrm>
            <a:off x="2354712" y="4022598"/>
            <a:ext cx="900000" cy="360000"/>
          </a:xfrm>
          <a:custGeom>
            <a:avLst/>
            <a:gdLst>
              <a:gd name="connsiteX0" fmla="*/ 0 w 954907"/>
              <a:gd name="connsiteY0" fmla="*/ 95491 h 993870"/>
              <a:gd name="connsiteX1" fmla="*/ 95491 w 954907"/>
              <a:gd name="connsiteY1" fmla="*/ 0 h 993870"/>
              <a:gd name="connsiteX2" fmla="*/ 859416 w 954907"/>
              <a:gd name="connsiteY2" fmla="*/ 0 h 993870"/>
              <a:gd name="connsiteX3" fmla="*/ 954907 w 954907"/>
              <a:gd name="connsiteY3" fmla="*/ 95491 h 993870"/>
              <a:gd name="connsiteX4" fmla="*/ 954907 w 954907"/>
              <a:gd name="connsiteY4" fmla="*/ 898379 h 993870"/>
              <a:gd name="connsiteX5" fmla="*/ 859416 w 954907"/>
              <a:gd name="connsiteY5" fmla="*/ 993870 h 993870"/>
              <a:gd name="connsiteX6" fmla="*/ 95491 w 954907"/>
              <a:gd name="connsiteY6" fmla="*/ 993870 h 993870"/>
              <a:gd name="connsiteX7" fmla="*/ 0 w 954907"/>
              <a:gd name="connsiteY7" fmla="*/ 898379 h 993870"/>
              <a:gd name="connsiteX8" fmla="*/ 0 w 954907"/>
              <a:gd name="connsiteY8" fmla="*/ 95491 h 9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907" h="993870">
                <a:moveTo>
                  <a:pt x="0" y="95491"/>
                </a:moveTo>
                <a:cubicBezTo>
                  <a:pt x="0" y="42753"/>
                  <a:pt x="42753" y="0"/>
                  <a:pt x="95491" y="0"/>
                </a:cubicBezTo>
                <a:lnTo>
                  <a:pt x="859416" y="0"/>
                </a:lnTo>
                <a:cubicBezTo>
                  <a:pt x="912154" y="0"/>
                  <a:pt x="954907" y="42753"/>
                  <a:pt x="954907" y="95491"/>
                </a:cubicBezTo>
                <a:lnTo>
                  <a:pt x="954907" y="898379"/>
                </a:lnTo>
                <a:cubicBezTo>
                  <a:pt x="954907" y="951117"/>
                  <a:pt x="912154" y="993870"/>
                  <a:pt x="859416" y="993870"/>
                </a:cubicBezTo>
                <a:lnTo>
                  <a:pt x="95491" y="993870"/>
                </a:lnTo>
                <a:cubicBezTo>
                  <a:pt x="42753" y="993870"/>
                  <a:pt x="0" y="951117"/>
                  <a:pt x="0" y="898379"/>
                </a:cubicBezTo>
                <a:lnTo>
                  <a:pt x="0" y="9549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0358" tIns="100358" rIns="100358" bIns="100358" numCol="1" spcCol="1270" anchor="ctr" anchorCtr="0">
            <a:noAutofit/>
          </a:bodyPr>
          <a:lstStyle/>
          <a:p>
            <a:pPr lvl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kern="1200" dirty="0" smtClean="0">
                <a:latin typeface="Arial" pitchFamily="34" charset="0"/>
                <a:cs typeface="Arial" pitchFamily="34" charset="0"/>
              </a:rPr>
              <a:t>LABE</a:t>
            </a:r>
            <a:endParaRPr lang="cs-CZ" kern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36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12291" grpId="0" animBg="1"/>
      <p:bldP spid="12295" grpId="0" animBg="1"/>
      <p:bldP spid="12298" grpId="0" animBg="1"/>
      <p:bldP spid="52" grpId="0" animBg="1"/>
      <p:bldP spid="53" grpId="0" animBg="1"/>
      <p:bldP spid="55" grpId="0" animBg="1"/>
      <p:bldP spid="57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30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Vodní plochy umělé - přehradní nádrže</a:t>
            </a:r>
          </a:p>
        </p:txBody>
      </p:sp>
      <p:pic>
        <p:nvPicPr>
          <p:cNvPr id="13315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123729"/>
              </p:ext>
            </p:extLst>
          </p:nvPr>
        </p:nvGraphicFramePr>
        <p:xfrm>
          <a:off x="685800" y="1143000"/>
          <a:ext cx="76962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3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64256C-FD38-48DB-9A63-1F4D66CDC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3464256C-FD38-48DB-9A63-1F4D66CDC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3464256C-FD38-48DB-9A63-1F4D66CDC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A2CA2F-5C35-4A49-8DAB-FD7BBD154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E4A2CA2F-5C35-4A49-8DAB-FD7BBD154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E4A2CA2F-5C35-4A49-8DAB-FD7BBD154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357ED-3631-42F9-844C-C4559BBE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159357ED-3631-42F9-844C-C4559BBE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159357ED-3631-42F9-844C-C4559BBEF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4B922D-A717-47C2-BDCC-91D2FFDDA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C04B922D-A717-47C2-BDCC-91D2FFDDA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C04B922D-A717-47C2-BDCC-91D2FFDDA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AE2F70-A67F-4990-B143-EF0F329A5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ECAE2F70-A67F-4990-B143-EF0F329A5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ECAE2F70-A67F-4990-B143-EF0F329A5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572242-3349-4D2A-943A-B1533B877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20572242-3349-4D2A-943A-B1533B877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20572242-3349-4D2A-943A-B1533B877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3D3A48-51D8-43C4-B6C8-275FEBFE8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633D3A48-51D8-43C4-B6C8-275FEBFE8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633D3A48-51D8-43C4-B6C8-275FEBFE8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5A0AED-F54C-42D1-93B6-B24AD4B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graphicEl>
                                              <a:dgm id="{955A0AED-F54C-42D1-93B6-B24AD4B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graphicEl>
                                              <a:dgm id="{955A0AED-F54C-42D1-93B6-B24AD4B5C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4859CA-4E4F-468F-97BE-BACA723C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">
                                            <p:graphicEl>
                                              <a:dgm id="{074859CA-4E4F-468F-97BE-BACA723C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graphicEl>
                                              <a:dgm id="{074859CA-4E4F-468F-97BE-BACA723C2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E661A5-E408-4FE2-8C6C-DEAE13627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graphicEl>
                                              <a:dgm id="{39E661A5-E408-4FE2-8C6C-DEAE13627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>
                                            <p:graphicEl>
                                              <a:dgm id="{39E661A5-E408-4FE2-8C6C-DEAE13627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721</Words>
  <Application>Microsoft Office PowerPoint</Application>
  <PresentationFormat>Předvádění na obrazovce (4:3)</PresentationFormat>
  <Paragraphs>213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Česká republika  Vodstvo Z_102_Česká_republika_Vodstvo</vt:lpstr>
      <vt:lpstr>Anotace:</vt:lpstr>
      <vt:lpstr>Vliv polohy České republiky na vodstvo</vt:lpstr>
      <vt:lpstr>Vodní toky a úmoří</vt:lpstr>
      <vt:lpstr>Rozdělení vodstva ČR</vt:lpstr>
      <vt:lpstr>Přehled významných vodních toků</vt:lpstr>
      <vt:lpstr>Přehled významných vodních toků ČR</vt:lpstr>
      <vt:lpstr>Úkol: Z atlasu zjisti nej… o vodních tocích ČR </vt:lpstr>
      <vt:lpstr>Vodní plochy umělé - přehradní nádrže</vt:lpstr>
      <vt:lpstr>Úkol: Jaký je význam přehradních nádrží</vt:lpstr>
      <vt:lpstr>Vodní plochy umělé - rybníky</vt:lpstr>
      <vt:lpstr>Vodní plochy přírodní - jezera</vt:lpstr>
      <vt:lpstr>Úkol: Odpovídej na otázky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477</cp:revision>
  <cp:lastPrinted>1601-01-01T00:00:00Z</cp:lastPrinted>
  <dcterms:created xsi:type="dcterms:W3CDTF">1601-01-01T00:00:00Z</dcterms:created>
  <dcterms:modified xsi:type="dcterms:W3CDTF">2013-09-02T20:20:32Z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