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8" r:id="rId2"/>
  </p:sldMasterIdLst>
  <p:notesMasterIdLst>
    <p:notesMasterId r:id="rId18"/>
  </p:notesMasterIdLst>
  <p:sldIdLst>
    <p:sldId id="256" r:id="rId3"/>
    <p:sldId id="259" r:id="rId4"/>
    <p:sldId id="305" r:id="rId5"/>
    <p:sldId id="306" r:id="rId6"/>
    <p:sldId id="307" r:id="rId7"/>
    <p:sldId id="308" r:id="rId8"/>
    <p:sldId id="309" r:id="rId9"/>
    <p:sldId id="310" r:id="rId10"/>
    <p:sldId id="302" r:id="rId11"/>
    <p:sldId id="311" r:id="rId12"/>
    <p:sldId id="301" r:id="rId13"/>
    <p:sldId id="304" r:id="rId14"/>
    <p:sldId id="299" r:id="rId15"/>
    <p:sldId id="273" r:id="rId16"/>
    <p:sldId id="290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FEAAC"/>
    <a:srgbClr val="BEFF7D"/>
    <a:srgbClr val="CCFF99"/>
    <a:srgbClr val="D8F9BF"/>
    <a:srgbClr val="E8F6A0"/>
    <a:srgbClr val="005828"/>
    <a:srgbClr val="007635"/>
    <a:srgbClr val="008E40"/>
    <a:srgbClr val="F3E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68" autoAdjust="0"/>
    <p:restoredTop sz="94660"/>
  </p:normalViewPr>
  <p:slideViewPr>
    <p:cSldViewPr>
      <p:cViewPr varScale="1">
        <p:scale>
          <a:sx n="111" d="100"/>
          <a:sy n="111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microsoft.com/office/2007/relationships/hdphoto" Target="../media/hdphoto1.wdp"/><Relationship Id="rId1" Type="http://schemas.openxmlformats.org/officeDocument/2006/relationships/image" Target="../media/image4.jpeg"/><Relationship Id="rId6" Type="http://schemas.microsoft.com/office/2007/relationships/hdphoto" Target="../media/hdphoto3.wdp"/><Relationship Id="rId5" Type="http://schemas.openxmlformats.org/officeDocument/2006/relationships/image" Target="../media/image6.jpe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6.wdp"/><Relationship Id="rId9" Type="http://schemas.microsoft.com/office/2007/relationships/hdphoto" Target="../media/hdphoto8.wdp"/></Relationships>
</file>

<file path=ppt/diagrams/_rels/drawing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microsoft.com/office/2007/relationships/hdphoto" Target="../media/hdphoto1.wdp"/><Relationship Id="rId1" Type="http://schemas.openxmlformats.org/officeDocument/2006/relationships/image" Target="../media/image4.jpeg"/><Relationship Id="rId6" Type="http://schemas.microsoft.com/office/2007/relationships/hdphoto" Target="../media/hdphoto3.wdp"/><Relationship Id="rId5" Type="http://schemas.openxmlformats.org/officeDocument/2006/relationships/image" Target="../media/image6.jpe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6.wdp"/><Relationship Id="rId9" Type="http://schemas.microsoft.com/office/2007/relationships/hdphoto" Target="../media/hdphoto8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4C346F-F85D-4EF3-A72E-DBA6F997BD58}" type="doc">
      <dgm:prSet loTypeId="urn:microsoft.com/office/officeart/2008/layout/PictureLineup" loCatId="pictur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11BCF510-4CAC-4492-8AD6-2CA36CF3CE69}">
      <dgm:prSet phldrT="[Text]" custT="1"/>
      <dgm:spPr/>
      <dgm:t>
        <a:bodyPr/>
        <a:lstStyle/>
        <a:p>
          <a:pPr algn="ctr"/>
          <a:r>
            <a:rPr lang="cs-CZ" sz="1800" b="1" dirty="0" smtClean="0">
              <a:latin typeface="Arial" pitchFamily="34" charset="0"/>
              <a:cs typeface="Arial" pitchFamily="34" charset="0"/>
            </a:rPr>
            <a:t>Pšenice</a:t>
          </a:r>
        </a:p>
        <a:p>
          <a:pPr algn="l"/>
          <a:r>
            <a:rPr lang="cs-CZ" sz="1600" dirty="0" smtClean="0">
              <a:latin typeface="Arial" pitchFamily="34" charset="0"/>
              <a:cs typeface="Arial" pitchFamily="34" charset="0"/>
            </a:rPr>
            <a:t>nejrozšířenější</a:t>
          </a:r>
        </a:p>
        <a:p>
          <a:pPr algn="l"/>
          <a:r>
            <a:rPr lang="cs-CZ" sz="1600" dirty="0" smtClean="0">
              <a:latin typeface="Arial" pitchFamily="34" charset="0"/>
              <a:cs typeface="Arial" pitchFamily="34" charset="0"/>
            </a:rPr>
            <a:t>hlavně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moravské úvaly</a:t>
          </a:r>
        </a:p>
        <a:p>
          <a:pPr algn="l"/>
          <a:r>
            <a:rPr lang="cs-CZ" sz="1600" dirty="0" smtClean="0">
              <a:latin typeface="Arial" pitchFamily="34" charset="0"/>
              <a:cs typeface="Arial" pitchFamily="34" charset="0"/>
            </a:rPr>
            <a:t>středočeské 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Polabí</a:t>
          </a: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37300E78-1002-4C86-839C-2B8329AC6BF3}" type="parTrans" cxnId="{73F46314-4403-45DF-AD1E-3E172F751129}">
      <dgm:prSet/>
      <dgm:spPr/>
      <dgm:t>
        <a:bodyPr/>
        <a:lstStyle/>
        <a:p>
          <a:endParaRPr lang="cs-CZ"/>
        </a:p>
      </dgm:t>
    </dgm:pt>
    <dgm:pt modelId="{4694F3B4-65CF-4429-BC1A-68AE242F01E0}" type="sibTrans" cxnId="{73F46314-4403-45DF-AD1E-3E172F751129}">
      <dgm:prSet/>
      <dgm:spPr/>
      <dgm:t>
        <a:bodyPr/>
        <a:lstStyle/>
        <a:p>
          <a:endParaRPr lang="cs-CZ"/>
        </a:p>
      </dgm:t>
    </dgm:pt>
    <dgm:pt modelId="{372AF259-6389-41EE-BC94-400723F0A1B5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400"/>
            </a:spcAft>
          </a:pPr>
          <a:r>
            <a:rPr lang="cs-CZ" sz="1800" b="1" dirty="0" smtClean="0">
              <a:latin typeface="Arial" pitchFamily="34" charset="0"/>
              <a:cs typeface="Arial" pitchFamily="34" charset="0"/>
            </a:rPr>
            <a:t>Ječmen</a:t>
          </a:r>
        </a:p>
        <a:p>
          <a:pPr algn="l">
            <a:lnSpc>
              <a:spcPct val="100000"/>
            </a:lnSpc>
            <a:spcAft>
              <a:spcPts val="400"/>
            </a:spcAft>
          </a:pPr>
          <a:r>
            <a:rPr lang="cs-CZ" sz="1600" b="0" dirty="0" smtClean="0">
              <a:latin typeface="Arial" pitchFamily="34" charset="0"/>
              <a:cs typeface="Arial" pitchFamily="34" charset="0"/>
            </a:rPr>
            <a:t>1/3 produkce obilovin</a:t>
          </a:r>
        </a:p>
        <a:p>
          <a:pPr algn="l">
            <a:lnSpc>
              <a:spcPct val="100000"/>
            </a:lnSpc>
            <a:spcAft>
              <a:spcPts val="400"/>
            </a:spcAft>
          </a:pPr>
          <a:r>
            <a:rPr lang="cs-CZ" sz="1600" b="0" dirty="0" smtClean="0">
              <a:latin typeface="Arial" pitchFamily="34" charset="0"/>
              <a:cs typeface="Arial" pitchFamily="34" charset="0"/>
            </a:rPr>
            <a:t>pahorkatiny</a:t>
          </a:r>
          <a:br>
            <a:rPr lang="cs-CZ" sz="1600" b="0" dirty="0" smtClean="0">
              <a:latin typeface="Arial" pitchFamily="34" charset="0"/>
              <a:cs typeface="Arial" pitchFamily="34" charset="0"/>
            </a:rPr>
          </a:br>
          <a:r>
            <a:rPr lang="cs-CZ" sz="1600" b="0" dirty="0" smtClean="0">
              <a:latin typeface="Arial" pitchFamily="34" charset="0"/>
              <a:cs typeface="Arial" pitchFamily="34" charset="0"/>
            </a:rPr>
            <a:t>hornatiny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cs-CZ" sz="1600" b="0" dirty="0" smtClean="0">
              <a:latin typeface="Arial" pitchFamily="34" charset="0"/>
              <a:cs typeface="Arial" pitchFamily="34" charset="0"/>
            </a:rPr>
            <a:t>jako krmivo</a:t>
          </a:r>
          <a:endParaRPr lang="cs-CZ" sz="1600" b="0" dirty="0">
            <a:latin typeface="Arial" pitchFamily="34" charset="0"/>
            <a:cs typeface="Arial" pitchFamily="34" charset="0"/>
          </a:endParaRPr>
        </a:p>
      </dgm:t>
    </dgm:pt>
    <dgm:pt modelId="{688000DE-7517-4467-B6E2-185750D4C101}" type="parTrans" cxnId="{FC004B34-13D9-4400-90DB-4E51DB458F62}">
      <dgm:prSet/>
      <dgm:spPr/>
      <dgm:t>
        <a:bodyPr/>
        <a:lstStyle/>
        <a:p>
          <a:endParaRPr lang="cs-CZ"/>
        </a:p>
      </dgm:t>
    </dgm:pt>
    <dgm:pt modelId="{7C095512-55BB-4485-8328-516356F645CC}" type="sibTrans" cxnId="{FC004B34-13D9-4400-90DB-4E51DB458F62}">
      <dgm:prSet/>
      <dgm:spPr/>
      <dgm:t>
        <a:bodyPr/>
        <a:lstStyle/>
        <a:p>
          <a:endParaRPr lang="cs-CZ"/>
        </a:p>
      </dgm:t>
    </dgm:pt>
    <dgm:pt modelId="{900D926D-7B13-4226-B76C-9473A7844EE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400"/>
            </a:spcAft>
          </a:pPr>
          <a:r>
            <a:rPr lang="cs-CZ" sz="1900" b="1" dirty="0" smtClean="0">
              <a:latin typeface="Arial" pitchFamily="34" charset="0"/>
              <a:cs typeface="Arial" pitchFamily="34" charset="0"/>
            </a:rPr>
            <a:t>Sladovnický ječmen</a:t>
          </a:r>
          <a:br>
            <a:rPr lang="cs-CZ" sz="1900" b="1" dirty="0" smtClean="0">
              <a:latin typeface="Arial" pitchFamily="34" charset="0"/>
              <a:cs typeface="Arial" pitchFamily="34" charset="0"/>
            </a:rPr>
          </a:br>
          <a:r>
            <a:rPr lang="cs-CZ" sz="1600" b="0" dirty="0" smtClean="0">
              <a:latin typeface="Arial" pitchFamily="34" charset="0"/>
              <a:cs typeface="Arial" pitchFamily="34" charset="0"/>
            </a:rPr>
            <a:t>k výrobě piva</a:t>
          </a:r>
        </a:p>
        <a:p>
          <a:pPr>
            <a:lnSpc>
              <a:spcPct val="100000"/>
            </a:lnSpc>
            <a:spcAft>
              <a:spcPts val="400"/>
            </a:spcAft>
          </a:pPr>
          <a:r>
            <a:rPr lang="cs-CZ" sz="1600" b="0" dirty="0" smtClean="0">
              <a:latin typeface="Arial" pitchFamily="34" charset="0"/>
              <a:cs typeface="Arial" pitchFamily="34" charset="0"/>
            </a:rPr>
            <a:t>vývoz do zahraničí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cs-CZ" sz="1600" b="0" dirty="0" smtClean="0">
              <a:latin typeface="Arial" pitchFamily="34" charset="0"/>
              <a:cs typeface="Arial" pitchFamily="34" charset="0"/>
            </a:rPr>
            <a:t>Haná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BF1C0BE9-3025-4983-993C-C577B1698C80}" type="parTrans" cxnId="{840E0723-AE97-43B1-89B1-C5E2B47AC070}">
      <dgm:prSet/>
      <dgm:spPr/>
      <dgm:t>
        <a:bodyPr/>
        <a:lstStyle/>
        <a:p>
          <a:endParaRPr lang="cs-CZ"/>
        </a:p>
      </dgm:t>
    </dgm:pt>
    <dgm:pt modelId="{475261D5-D5F9-4061-A39B-D56BAD66DF69}" type="sibTrans" cxnId="{840E0723-AE97-43B1-89B1-C5E2B47AC070}">
      <dgm:prSet/>
      <dgm:spPr/>
      <dgm:t>
        <a:bodyPr/>
        <a:lstStyle/>
        <a:p>
          <a:endParaRPr lang="cs-CZ"/>
        </a:p>
      </dgm:t>
    </dgm:pt>
    <dgm:pt modelId="{6907F11C-E2F7-4689-8D71-CCEA3FD8309C}">
      <dgm:prSet/>
      <dgm:spPr/>
      <dgm:t>
        <a:bodyPr/>
        <a:lstStyle/>
        <a:p>
          <a:endParaRPr lang="cs-CZ"/>
        </a:p>
      </dgm:t>
    </dgm:pt>
    <dgm:pt modelId="{F68BED6D-B196-4FC6-9A61-000A7527246A}" type="parTrans" cxnId="{D36E1E9E-7DF8-4A69-ADB3-643BD87B8A66}">
      <dgm:prSet/>
      <dgm:spPr/>
      <dgm:t>
        <a:bodyPr/>
        <a:lstStyle/>
        <a:p>
          <a:endParaRPr lang="cs-CZ"/>
        </a:p>
      </dgm:t>
    </dgm:pt>
    <dgm:pt modelId="{B2B281AF-057F-4823-9D83-6ACA31891D39}" type="sibTrans" cxnId="{D36E1E9E-7DF8-4A69-ADB3-643BD87B8A66}">
      <dgm:prSet/>
      <dgm:spPr/>
      <dgm:t>
        <a:bodyPr/>
        <a:lstStyle/>
        <a:p>
          <a:endParaRPr lang="cs-CZ"/>
        </a:p>
      </dgm:t>
    </dgm:pt>
    <dgm:pt modelId="{CB0F636A-B8C3-4300-B04C-937CDC03D5D2}">
      <dgm:prSet/>
      <dgm:spPr/>
      <dgm:t>
        <a:bodyPr/>
        <a:lstStyle/>
        <a:p>
          <a:endParaRPr lang="cs-CZ"/>
        </a:p>
      </dgm:t>
    </dgm:pt>
    <dgm:pt modelId="{4163DE21-131F-453A-ACC7-7B51758CC33D}" type="parTrans" cxnId="{CCB53FF5-CEFF-4B0B-B129-6602F21302F4}">
      <dgm:prSet/>
      <dgm:spPr/>
      <dgm:t>
        <a:bodyPr/>
        <a:lstStyle/>
        <a:p>
          <a:endParaRPr lang="cs-CZ"/>
        </a:p>
      </dgm:t>
    </dgm:pt>
    <dgm:pt modelId="{2DB383E8-0B54-4ED0-B8AC-587B706E60CE}" type="sibTrans" cxnId="{CCB53FF5-CEFF-4B0B-B129-6602F21302F4}">
      <dgm:prSet/>
      <dgm:spPr/>
      <dgm:t>
        <a:bodyPr/>
        <a:lstStyle/>
        <a:p>
          <a:endParaRPr lang="cs-CZ"/>
        </a:p>
      </dgm:t>
    </dgm:pt>
    <dgm:pt modelId="{16964CC8-00EC-42B8-ACAA-9C6D19AA3C52}" type="pres">
      <dgm:prSet presAssocID="{EF4C346F-F85D-4EF3-A72E-DBA6F997BD58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F2A9B88-40B3-4EFC-9F9E-D0A3EFA2D1EF}" type="pres">
      <dgm:prSet presAssocID="{11BCF510-4CAC-4492-8AD6-2CA36CF3CE69}" presName="composite" presStyleCnt="0"/>
      <dgm:spPr/>
      <dgm:t>
        <a:bodyPr/>
        <a:lstStyle/>
        <a:p>
          <a:endParaRPr lang="cs-CZ"/>
        </a:p>
      </dgm:t>
    </dgm:pt>
    <dgm:pt modelId="{31BFE49B-0FA9-4E0B-BFCA-8E64162CAFA3}" type="pres">
      <dgm:prSet presAssocID="{11BCF510-4CAC-4492-8AD6-2CA36CF3CE69}" presName="Image" presStyleLbl="alignNode1" presStyleIdx="0" presStyleCnt="5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5E68F1AA-89AA-4B0E-BE5C-CE84FE6EBEE0}" type="pres">
      <dgm:prSet presAssocID="{11BCF510-4CAC-4492-8AD6-2CA36CF3CE69}" presName="Accent" presStyleLbl="parChTrans1D1" presStyleIdx="0" presStyleCnt="5"/>
      <dgm:spPr/>
      <dgm:t>
        <a:bodyPr/>
        <a:lstStyle/>
        <a:p>
          <a:endParaRPr lang="cs-CZ"/>
        </a:p>
      </dgm:t>
    </dgm:pt>
    <dgm:pt modelId="{1E18B6EA-898A-459B-9FF9-083D0BBA4894}" type="pres">
      <dgm:prSet presAssocID="{11BCF510-4CAC-4492-8AD6-2CA36CF3CE69}" presName="Parent" presStyleLbl="revTx" presStyleIdx="0" presStyleCnt="5" custScaleY="966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A85C3A-619F-4ABE-A994-06168499CF3B}" type="pres">
      <dgm:prSet presAssocID="{4694F3B4-65CF-4429-BC1A-68AE242F01E0}" presName="sibTrans" presStyleCnt="0"/>
      <dgm:spPr/>
      <dgm:t>
        <a:bodyPr/>
        <a:lstStyle/>
        <a:p>
          <a:endParaRPr lang="cs-CZ"/>
        </a:p>
      </dgm:t>
    </dgm:pt>
    <dgm:pt modelId="{2BB4FFB1-874D-4D9A-9A76-2C2007B9F0E8}" type="pres">
      <dgm:prSet presAssocID="{372AF259-6389-41EE-BC94-400723F0A1B5}" presName="composite" presStyleCnt="0"/>
      <dgm:spPr/>
      <dgm:t>
        <a:bodyPr/>
        <a:lstStyle/>
        <a:p>
          <a:endParaRPr lang="cs-CZ"/>
        </a:p>
      </dgm:t>
    </dgm:pt>
    <dgm:pt modelId="{4C0108DE-9E1A-47D0-A431-3B45F671C3FF}" type="pres">
      <dgm:prSet presAssocID="{372AF259-6389-41EE-BC94-400723F0A1B5}" presName="Image" presStyleLbl="alignNode1" presStyleIdx="1" presStyleCnt="5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8CE1D47D-5C50-4A3F-8E3B-24B37400439E}" type="pres">
      <dgm:prSet presAssocID="{372AF259-6389-41EE-BC94-400723F0A1B5}" presName="Accent" presStyleLbl="parChTrans1D1" presStyleIdx="1" presStyleCnt="5"/>
      <dgm:spPr/>
      <dgm:t>
        <a:bodyPr/>
        <a:lstStyle/>
        <a:p>
          <a:endParaRPr lang="cs-CZ"/>
        </a:p>
      </dgm:t>
    </dgm:pt>
    <dgm:pt modelId="{067A6E9D-B84A-4B03-99E6-1A359F4A7C81}" type="pres">
      <dgm:prSet presAssocID="{372AF259-6389-41EE-BC94-400723F0A1B5}" presName="Paren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90BA91-4157-4B18-B0B2-7516409D7951}" type="pres">
      <dgm:prSet presAssocID="{7C095512-55BB-4485-8328-516356F645CC}" presName="sibTrans" presStyleCnt="0"/>
      <dgm:spPr/>
      <dgm:t>
        <a:bodyPr/>
        <a:lstStyle/>
        <a:p>
          <a:endParaRPr lang="cs-CZ"/>
        </a:p>
      </dgm:t>
    </dgm:pt>
    <dgm:pt modelId="{2AF44B29-2D65-427E-B707-8B5DEBD747B9}" type="pres">
      <dgm:prSet presAssocID="{900D926D-7B13-4226-B76C-9473A7844EE3}" presName="composite" presStyleCnt="0"/>
      <dgm:spPr/>
      <dgm:t>
        <a:bodyPr/>
        <a:lstStyle/>
        <a:p>
          <a:endParaRPr lang="cs-CZ"/>
        </a:p>
      </dgm:t>
    </dgm:pt>
    <dgm:pt modelId="{9825F49E-3479-4444-AF60-B86F3BAE72B0}" type="pres">
      <dgm:prSet presAssocID="{900D926D-7B13-4226-B76C-9473A7844EE3}" presName="Image" presStyleLbl="alignNode1" presStyleIdx="2" presStyleCnt="5"/>
      <dgm:spPr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B189ECE1-70E1-44B4-AFE9-0574EDF710DF}" type="pres">
      <dgm:prSet presAssocID="{900D926D-7B13-4226-B76C-9473A7844EE3}" presName="Accent" presStyleLbl="parChTrans1D1" presStyleIdx="2" presStyleCnt="5"/>
      <dgm:spPr/>
      <dgm:t>
        <a:bodyPr/>
        <a:lstStyle/>
        <a:p>
          <a:endParaRPr lang="cs-CZ"/>
        </a:p>
      </dgm:t>
    </dgm:pt>
    <dgm:pt modelId="{5D91AB64-1E41-42B5-B773-7FD7EBEDAF02}" type="pres">
      <dgm:prSet presAssocID="{900D926D-7B13-4226-B76C-9473A7844EE3}" presName="Paren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A855FE-B7F1-4EF3-9BA3-6FD09CDDFC5D}" type="pres">
      <dgm:prSet presAssocID="{475261D5-D5F9-4061-A39B-D56BAD66DF69}" presName="sibTrans" presStyleCnt="0"/>
      <dgm:spPr/>
      <dgm:t>
        <a:bodyPr/>
        <a:lstStyle/>
        <a:p>
          <a:endParaRPr lang="cs-CZ"/>
        </a:p>
      </dgm:t>
    </dgm:pt>
    <dgm:pt modelId="{90DF17B9-609D-4C77-BC3F-EC2BAAE55B4B}" type="pres">
      <dgm:prSet presAssocID="{6907F11C-E2F7-4689-8D71-CCEA3FD8309C}" presName="composite" presStyleCnt="0"/>
      <dgm:spPr/>
      <dgm:t>
        <a:bodyPr/>
        <a:lstStyle/>
        <a:p>
          <a:endParaRPr lang="cs-CZ"/>
        </a:p>
      </dgm:t>
    </dgm:pt>
    <dgm:pt modelId="{9ADCA45D-6E3F-4EAF-9692-19284D847F0D}" type="pres">
      <dgm:prSet presAssocID="{6907F11C-E2F7-4689-8D71-CCEA3FD8309C}" presName="Image" presStyleLbl="alignNode1" presStyleIdx="3" presStyleCnt="5"/>
      <dgm:spPr>
        <a:blipFill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D100C259-A7B0-47A4-8D02-055CE6F866DB}" type="pres">
      <dgm:prSet presAssocID="{6907F11C-E2F7-4689-8D71-CCEA3FD8309C}" presName="Accent" presStyleLbl="parChTrans1D1" presStyleIdx="3" presStyleCnt="5"/>
      <dgm:spPr/>
      <dgm:t>
        <a:bodyPr/>
        <a:lstStyle/>
        <a:p>
          <a:endParaRPr lang="cs-CZ"/>
        </a:p>
      </dgm:t>
    </dgm:pt>
    <dgm:pt modelId="{8F7FCE25-3320-4DBE-93D3-250559B53A7F}" type="pres">
      <dgm:prSet presAssocID="{6907F11C-E2F7-4689-8D71-CCEA3FD8309C}" presName="Paren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B3E722-D66D-4EA1-A14C-2B00244F1F63}" type="pres">
      <dgm:prSet presAssocID="{B2B281AF-057F-4823-9D83-6ACA31891D39}" presName="sibTrans" presStyleCnt="0"/>
      <dgm:spPr/>
      <dgm:t>
        <a:bodyPr/>
        <a:lstStyle/>
        <a:p>
          <a:endParaRPr lang="cs-CZ"/>
        </a:p>
      </dgm:t>
    </dgm:pt>
    <dgm:pt modelId="{8865476F-9477-4247-AEE0-F4493674A8CF}" type="pres">
      <dgm:prSet presAssocID="{CB0F636A-B8C3-4300-B04C-937CDC03D5D2}" presName="composite" presStyleCnt="0"/>
      <dgm:spPr/>
      <dgm:t>
        <a:bodyPr/>
        <a:lstStyle/>
        <a:p>
          <a:endParaRPr lang="cs-CZ"/>
        </a:p>
      </dgm:t>
    </dgm:pt>
    <dgm:pt modelId="{B4BDF605-CE9F-4699-BFD7-45EE6BE15489}" type="pres">
      <dgm:prSet presAssocID="{CB0F636A-B8C3-4300-B04C-937CDC03D5D2}" presName="Image" presStyleLbl="alignNode1" presStyleIdx="4" presStyleCnt="5" custLinFactNeighborX="-196" custLinFactNeighborY="-319"/>
      <dgm:spPr>
        <a:blipFill rotWithShape="1"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C5A5F0DB-86F0-48B9-8479-8397AFC8D302}" type="pres">
      <dgm:prSet presAssocID="{CB0F636A-B8C3-4300-B04C-937CDC03D5D2}" presName="Accent" presStyleLbl="parChTrans1D1" presStyleIdx="4" presStyleCnt="5"/>
      <dgm:spPr/>
      <dgm:t>
        <a:bodyPr/>
        <a:lstStyle/>
        <a:p>
          <a:endParaRPr lang="cs-CZ"/>
        </a:p>
      </dgm:t>
    </dgm:pt>
    <dgm:pt modelId="{9211F12C-088B-451D-9EFE-CB8D9468B275}" type="pres">
      <dgm:prSet presAssocID="{CB0F636A-B8C3-4300-B04C-937CDC03D5D2}" presName="Paren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0E9CE75-58DB-4B9C-9DFE-72296A5AC6D6}" type="presOf" srcId="{EF4C346F-F85D-4EF3-A72E-DBA6F997BD58}" destId="{16964CC8-00EC-42B8-ACAA-9C6D19AA3C52}" srcOrd="0" destOrd="0" presId="urn:microsoft.com/office/officeart/2008/layout/PictureLineup"/>
    <dgm:cxn modelId="{48085D84-4F7C-4434-BAE8-0983FCDFBD20}" type="presOf" srcId="{900D926D-7B13-4226-B76C-9473A7844EE3}" destId="{5D91AB64-1E41-42B5-B773-7FD7EBEDAF02}" srcOrd="0" destOrd="0" presId="urn:microsoft.com/office/officeart/2008/layout/PictureLineup"/>
    <dgm:cxn modelId="{2226A442-6570-485D-B341-C3F1DBB699D3}" type="presOf" srcId="{CB0F636A-B8C3-4300-B04C-937CDC03D5D2}" destId="{9211F12C-088B-451D-9EFE-CB8D9468B275}" srcOrd="0" destOrd="0" presId="urn:microsoft.com/office/officeart/2008/layout/PictureLineup"/>
    <dgm:cxn modelId="{73F46314-4403-45DF-AD1E-3E172F751129}" srcId="{EF4C346F-F85D-4EF3-A72E-DBA6F997BD58}" destId="{11BCF510-4CAC-4492-8AD6-2CA36CF3CE69}" srcOrd="0" destOrd="0" parTransId="{37300E78-1002-4C86-839C-2B8329AC6BF3}" sibTransId="{4694F3B4-65CF-4429-BC1A-68AE242F01E0}"/>
    <dgm:cxn modelId="{840E0723-AE97-43B1-89B1-C5E2B47AC070}" srcId="{EF4C346F-F85D-4EF3-A72E-DBA6F997BD58}" destId="{900D926D-7B13-4226-B76C-9473A7844EE3}" srcOrd="2" destOrd="0" parTransId="{BF1C0BE9-3025-4983-993C-C577B1698C80}" sibTransId="{475261D5-D5F9-4061-A39B-D56BAD66DF69}"/>
    <dgm:cxn modelId="{595AB525-F84A-4BDA-81BB-BF60FBEFB9BB}" type="presOf" srcId="{6907F11C-E2F7-4689-8D71-CCEA3FD8309C}" destId="{8F7FCE25-3320-4DBE-93D3-250559B53A7F}" srcOrd="0" destOrd="0" presId="urn:microsoft.com/office/officeart/2008/layout/PictureLineup"/>
    <dgm:cxn modelId="{D36E1E9E-7DF8-4A69-ADB3-643BD87B8A66}" srcId="{EF4C346F-F85D-4EF3-A72E-DBA6F997BD58}" destId="{6907F11C-E2F7-4689-8D71-CCEA3FD8309C}" srcOrd="3" destOrd="0" parTransId="{F68BED6D-B196-4FC6-9A61-000A7527246A}" sibTransId="{B2B281AF-057F-4823-9D83-6ACA31891D39}"/>
    <dgm:cxn modelId="{F237433B-9B23-4AE0-92F4-529CA8B5B02E}" type="presOf" srcId="{11BCF510-4CAC-4492-8AD6-2CA36CF3CE69}" destId="{1E18B6EA-898A-459B-9FF9-083D0BBA4894}" srcOrd="0" destOrd="0" presId="urn:microsoft.com/office/officeart/2008/layout/PictureLineup"/>
    <dgm:cxn modelId="{CCB53FF5-CEFF-4B0B-B129-6602F21302F4}" srcId="{EF4C346F-F85D-4EF3-A72E-DBA6F997BD58}" destId="{CB0F636A-B8C3-4300-B04C-937CDC03D5D2}" srcOrd="4" destOrd="0" parTransId="{4163DE21-131F-453A-ACC7-7B51758CC33D}" sibTransId="{2DB383E8-0B54-4ED0-B8AC-587B706E60CE}"/>
    <dgm:cxn modelId="{E9A45D60-ACC3-4FD3-896C-1E5E1387A939}" type="presOf" srcId="{372AF259-6389-41EE-BC94-400723F0A1B5}" destId="{067A6E9D-B84A-4B03-99E6-1A359F4A7C81}" srcOrd="0" destOrd="0" presId="urn:microsoft.com/office/officeart/2008/layout/PictureLineup"/>
    <dgm:cxn modelId="{FC004B34-13D9-4400-90DB-4E51DB458F62}" srcId="{EF4C346F-F85D-4EF3-A72E-DBA6F997BD58}" destId="{372AF259-6389-41EE-BC94-400723F0A1B5}" srcOrd="1" destOrd="0" parTransId="{688000DE-7517-4467-B6E2-185750D4C101}" sibTransId="{7C095512-55BB-4485-8328-516356F645CC}"/>
    <dgm:cxn modelId="{87C2F230-1D5D-4FD8-B9D0-9C1AA007FD25}" type="presParOf" srcId="{16964CC8-00EC-42B8-ACAA-9C6D19AA3C52}" destId="{5F2A9B88-40B3-4EFC-9F9E-D0A3EFA2D1EF}" srcOrd="0" destOrd="0" presId="urn:microsoft.com/office/officeart/2008/layout/PictureLineup"/>
    <dgm:cxn modelId="{84901E10-9E4C-40A2-9309-931F19BB5BA9}" type="presParOf" srcId="{5F2A9B88-40B3-4EFC-9F9E-D0A3EFA2D1EF}" destId="{31BFE49B-0FA9-4E0B-BFCA-8E64162CAFA3}" srcOrd="0" destOrd="0" presId="urn:microsoft.com/office/officeart/2008/layout/PictureLineup"/>
    <dgm:cxn modelId="{65211596-B8DC-4BBA-BFD1-3BCA4F22E23E}" type="presParOf" srcId="{5F2A9B88-40B3-4EFC-9F9E-D0A3EFA2D1EF}" destId="{5E68F1AA-89AA-4B0E-BE5C-CE84FE6EBEE0}" srcOrd="1" destOrd="0" presId="urn:microsoft.com/office/officeart/2008/layout/PictureLineup"/>
    <dgm:cxn modelId="{3B08BF8B-A091-4958-84DB-5BF6304C4438}" type="presParOf" srcId="{5F2A9B88-40B3-4EFC-9F9E-D0A3EFA2D1EF}" destId="{1E18B6EA-898A-459B-9FF9-083D0BBA4894}" srcOrd="2" destOrd="0" presId="urn:microsoft.com/office/officeart/2008/layout/PictureLineup"/>
    <dgm:cxn modelId="{BF81FDF4-DF2E-405C-A335-582A1B53E518}" type="presParOf" srcId="{16964CC8-00EC-42B8-ACAA-9C6D19AA3C52}" destId="{43A85C3A-619F-4ABE-A994-06168499CF3B}" srcOrd="1" destOrd="0" presId="urn:microsoft.com/office/officeart/2008/layout/PictureLineup"/>
    <dgm:cxn modelId="{D60AA2AC-A174-4D2A-8851-19A532848CE8}" type="presParOf" srcId="{16964CC8-00EC-42B8-ACAA-9C6D19AA3C52}" destId="{2BB4FFB1-874D-4D9A-9A76-2C2007B9F0E8}" srcOrd="2" destOrd="0" presId="urn:microsoft.com/office/officeart/2008/layout/PictureLineup"/>
    <dgm:cxn modelId="{743471B3-5DEE-4F7E-AEF9-7740A691C2AE}" type="presParOf" srcId="{2BB4FFB1-874D-4D9A-9A76-2C2007B9F0E8}" destId="{4C0108DE-9E1A-47D0-A431-3B45F671C3FF}" srcOrd="0" destOrd="0" presId="urn:microsoft.com/office/officeart/2008/layout/PictureLineup"/>
    <dgm:cxn modelId="{F24ACB60-8B20-4578-8701-59C9C47D32EB}" type="presParOf" srcId="{2BB4FFB1-874D-4D9A-9A76-2C2007B9F0E8}" destId="{8CE1D47D-5C50-4A3F-8E3B-24B37400439E}" srcOrd="1" destOrd="0" presId="urn:microsoft.com/office/officeart/2008/layout/PictureLineup"/>
    <dgm:cxn modelId="{FD1D6CAE-13EB-474E-B07E-201D4E3744D6}" type="presParOf" srcId="{2BB4FFB1-874D-4D9A-9A76-2C2007B9F0E8}" destId="{067A6E9D-B84A-4B03-99E6-1A359F4A7C81}" srcOrd="2" destOrd="0" presId="urn:microsoft.com/office/officeart/2008/layout/PictureLineup"/>
    <dgm:cxn modelId="{D7CEEB7A-0A7E-4377-A82E-4E21318B8720}" type="presParOf" srcId="{16964CC8-00EC-42B8-ACAA-9C6D19AA3C52}" destId="{7890BA91-4157-4B18-B0B2-7516409D7951}" srcOrd="3" destOrd="0" presId="urn:microsoft.com/office/officeart/2008/layout/PictureLineup"/>
    <dgm:cxn modelId="{7D67CFC4-3761-4427-9B0A-A50EAB90DAB7}" type="presParOf" srcId="{16964CC8-00EC-42B8-ACAA-9C6D19AA3C52}" destId="{2AF44B29-2D65-427E-B707-8B5DEBD747B9}" srcOrd="4" destOrd="0" presId="urn:microsoft.com/office/officeart/2008/layout/PictureLineup"/>
    <dgm:cxn modelId="{99EDF498-E08A-4E76-9DCE-BD372D7EEFFC}" type="presParOf" srcId="{2AF44B29-2D65-427E-B707-8B5DEBD747B9}" destId="{9825F49E-3479-4444-AF60-B86F3BAE72B0}" srcOrd="0" destOrd="0" presId="urn:microsoft.com/office/officeart/2008/layout/PictureLineup"/>
    <dgm:cxn modelId="{E0170B49-9EEF-49D3-B7D8-15041AA146D7}" type="presParOf" srcId="{2AF44B29-2D65-427E-B707-8B5DEBD747B9}" destId="{B189ECE1-70E1-44B4-AFE9-0574EDF710DF}" srcOrd="1" destOrd="0" presId="urn:microsoft.com/office/officeart/2008/layout/PictureLineup"/>
    <dgm:cxn modelId="{F18040C7-3F4E-427A-9AB3-145FEBEE7F88}" type="presParOf" srcId="{2AF44B29-2D65-427E-B707-8B5DEBD747B9}" destId="{5D91AB64-1E41-42B5-B773-7FD7EBEDAF02}" srcOrd="2" destOrd="0" presId="urn:microsoft.com/office/officeart/2008/layout/PictureLineup"/>
    <dgm:cxn modelId="{7565E112-82ED-4ACF-8106-C3B21E143CA3}" type="presParOf" srcId="{16964CC8-00EC-42B8-ACAA-9C6D19AA3C52}" destId="{9EA855FE-B7F1-4EF3-9BA3-6FD09CDDFC5D}" srcOrd="5" destOrd="0" presId="urn:microsoft.com/office/officeart/2008/layout/PictureLineup"/>
    <dgm:cxn modelId="{30C74B5D-EF94-4E2C-B931-4BE69EBE79CB}" type="presParOf" srcId="{16964CC8-00EC-42B8-ACAA-9C6D19AA3C52}" destId="{90DF17B9-609D-4C77-BC3F-EC2BAAE55B4B}" srcOrd="6" destOrd="0" presId="urn:microsoft.com/office/officeart/2008/layout/PictureLineup"/>
    <dgm:cxn modelId="{0F7D4D59-4808-492F-A2C2-491DC8CB1855}" type="presParOf" srcId="{90DF17B9-609D-4C77-BC3F-EC2BAAE55B4B}" destId="{9ADCA45D-6E3F-4EAF-9692-19284D847F0D}" srcOrd="0" destOrd="0" presId="urn:microsoft.com/office/officeart/2008/layout/PictureLineup"/>
    <dgm:cxn modelId="{58BE2585-EF3F-4337-A4A2-66721A1B3211}" type="presParOf" srcId="{90DF17B9-609D-4C77-BC3F-EC2BAAE55B4B}" destId="{D100C259-A7B0-47A4-8D02-055CE6F866DB}" srcOrd="1" destOrd="0" presId="urn:microsoft.com/office/officeart/2008/layout/PictureLineup"/>
    <dgm:cxn modelId="{350DF52E-2070-4F15-8989-FFA98272DFC7}" type="presParOf" srcId="{90DF17B9-609D-4C77-BC3F-EC2BAAE55B4B}" destId="{8F7FCE25-3320-4DBE-93D3-250559B53A7F}" srcOrd="2" destOrd="0" presId="urn:microsoft.com/office/officeart/2008/layout/PictureLineup"/>
    <dgm:cxn modelId="{D2101EA2-3C7C-466B-BF59-145A5CFD8957}" type="presParOf" srcId="{16964CC8-00EC-42B8-ACAA-9C6D19AA3C52}" destId="{6DB3E722-D66D-4EA1-A14C-2B00244F1F63}" srcOrd="7" destOrd="0" presId="urn:microsoft.com/office/officeart/2008/layout/PictureLineup"/>
    <dgm:cxn modelId="{3D05EB92-7C05-40D9-AFC3-D2F8C1475FA0}" type="presParOf" srcId="{16964CC8-00EC-42B8-ACAA-9C6D19AA3C52}" destId="{8865476F-9477-4247-AEE0-F4493674A8CF}" srcOrd="8" destOrd="0" presId="urn:microsoft.com/office/officeart/2008/layout/PictureLineup"/>
    <dgm:cxn modelId="{B0DC8832-C135-43E2-82D5-B42454759CFF}" type="presParOf" srcId="{8865476F-9477-4247-AEE0-F4493674A8CF}" destId="{B4BDF605-CE9F-4699-BFD7-45EE6BE15489}" srcOrd="0" destOrd="0" presId="urn:microsoft.com/office/officeart/2008/layout/PictureLineup"/>
    <dgm:cxn modelId="{2B5FCC83-48EE-4256-8541-F6EC3B9E488F}" type="presParOf" srcId="{8865476F-9477-4247-AEE0-F4493674A8CF}" destId="{C5A5F0DB-86F0-48B9-8479-8397AFC8D302}" srcOrd="1" destOrd="0" presId="urn:microsoft.com/office/officeart/2008/layout/PictureLineup"/>
    <dgm:cxn modelId="{E9B7D9E0-A8C6-4294-A4B2-8B8018382D8E}" type="presParOf" srcId="{8865476F-9477-4247-AEE0-F4493674A8CF}" destId="{9211F12C-088B-451D-9EFE-CB8D9468B275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9C0D9F-5B75-4846-857D-ADE77EE7DAD7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cs-CZ"/>
        </a:p>
      </dgm:t>
    </dgm:pt>
    <dgm:pt modelId="{D9A4741E-BE2B-47D5-BE6A-EFF330C07D0A}">
      <dgm:prSet phldrT="[Text]"/>
      <dgm:spPr>
        <a:ln w="3175">
          <a:noFill/>
        </a:ln>
      </dgm:spPr>
      <dgm:t>
        <a:bodyPr/>
        <a:lstStyle/>
        <a:p>
          <a:r>
            <a:rPr lang="cs-CZ" dirty="0" smtClean="0">
              <a:latin typeface="Arial" pitchFamily="34" charset="0"/>
              <a:cs typeface="Arial" pitchFamily="34" charset="0"/>
            </a:rPr>
            <a:t>Brambory</a:t>
          </a:r>
          <a:endParaRPr lang="cs-CZ" dirty="0">
            <a:latin typeface="Arial" pitchFamily="34" charset="0"/>
            <a:cs typeface="Arial" pitchFamily="34" charset="0"/>
          </a:endParaRPr>
        </a:p>
      </dgm:t>
    </dgm:pt>
    <dgm:pt modelId="{0D0AAC38-06CD-4E40-9100-1FCFD5BA34E5}" type="parTrans" cxnId="{94C59996-EA11-4DFB-83E2-010618190AE8}">
      <dgm:prSet/>
      <dgm:spPr/>
      <dgm:t>
        <a:bodyPr/>
        <a:lstStyle/>
        <a:p>
          <a:endParaRPr lang="cs-CZ"/>
        </a:p>
      </dgm:t>
    </dgm:pt>
    <dgm:pt modelId="{486F38C1-0159-4277-9E0A-3A1D95FC5349}" type="sibTrans" cxnId="{94C59996-EA11-4DFB-83E2-010618190AE8}">
      <dgm:prSet/>
      <dgm:spPr/>
      <dgm:t>
        <a:bodyPr/>
        <a:lstStyle/>
        <a:p>
          <a:endParaRPr lang="cs-CZ"/>
        </a:p>
      </dgm:t>
    </dgm:pt>
    <dgm:pt modelId="{21A7D89F-5A11-4E55-9F32-7774FE4D9802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cs-CZ" sz="1600" dirty="0" err="1" smtClean="0">
              <a:latin typeface="Arial" pitchFamily="34" charset="0"/>
              <a:cs typeface="Arial" pitchFamily="34" charset="0"/>
            </a:rPr>
            <a:t>Českomor</a:t>
          </a:r>
          <a:r>
            <a:rPr lang="cs-CZ" sz="1600" dirty="0" smtClean="0">
              <a:latin typeface="Arial" pitchFamily="34" charset="0"/>
              <a:cs typeface="Arial" pitchFamily="34" charset="0"/>
            </a:rPr>
            <a:t>.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vrchovina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(hlavně),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cs-CZ" sz="1600" dirty="0" smtClean="0">
              <a:latin typeface="Arial" pitchFamily="34" charset="0"/>
              <a:cs typeface="Arial" pitchFamily="34" charset="0"/>
            </a:rPr>
            <a:t>k přímé spotřebě,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krmivo,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lihovary, škrobárny</a:t>
          </a: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774AE1EE-B834-456C-820F-842C036635B2}" type="parTrans" cxnId="{FB5B503C-601B-4503-AA8E-8A48C4890FEE}">
      <dgm:prSet/>
      <dgm:spPr/>
      <dgm:t>
        <a:bodyPr/>
        <a:lstStyle/>
        <a:p>
          <a:endParaRPr lang="cs-CZ"/>
        </a:p>
      </dgm:t>
    </dgm:pt>
    <dgm:pt modelId="{8153E490-958E-410C-96A8-01D93D8638ED}" type="sibTrans" cxnId="{FB5B503C-601B-4503-AA8E-8A48C4890FEE}">
      <dgm:prSet/>
      <dgm:spPr/>
      <dgm:t>
        <a:bodyPr/>
        <a:lstStyle/>
        <a:p>
          <a:endParaRPr lang="cs-CZ"/>
        </a:p>
      </dgm:t>
    </dgm:pt>
    <dgm:pt modelId="{8F0C11E9-E477-4D50-9036-73C70D3160D2}">
      <dgm:prSet phldrT="[Text]" custT="1"/>
      <dgm:spPr>
        <a:solidFill>
          <a:srgbClr val="007635"/>
        </a:solidFill>
        <a:ln>
          <a:noFill/>
        </a:ln>
      </dgm:spPr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Zelenina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4506130C-42DD-4E31-9F02-F4EDCF291A8D}" type="parTrans" cxnId="{F77AF930-3CCA-4084-A580-E80E44193472}">
      <dgm:prSet/>
      <dgm:spPr/>
      <dgm:t>
        <a:bodyPr/>
        <a:lstStyle/>
        <a:p>
          <a:endParaRPr lang="cs-CZ"/>
        </a:p>
      </dgm:t>
    </dgm:pt>
    <dgm:pt modelId="{153BA433-AE52-47B9-861F-B3FC087CBBFF}" type="sibTrans" cxnId="{F77AF930-3CCA-4084-A580-E80E44193472}">
      <dgm:prSet/>
      <dgm:spPr/>
      <dgm:t>
        <a:bodyPr/>
        <a:lstStyle/>
        <a:p>
          <a:endParaRPr lang="cs-CZ"/>
        </a:p>
      </dgm:t>
    </dgm:pt>
    <dgm:pt modelId="{341F8B4D-D186-4AA2-B3F1-DF4C6B9A9548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cs-CZ" sz="1600" dirty="0" smtClean="0">
              <a:latin typeface="Arial" pitchFamily="34" charset="0"/>
              <a:cs typeface="Arial" pitchFamily="34" charset="0"/>
            </a:rPr>
            <a:t>nížiny,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jižní Morava,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cs-CZ" sz="1600" dirty="0" smtClean="0">
              <a:latin typeface="Arial" pitchFamily="34" charset="0"/>
              <a:cs typeface="Arial" pitchFamily="34" charset="0"/>
            </a:rPr>
            <a:t>okolí velkých měst</a:t>
          </a: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DFC58189-741C-41AE-AD98-FEC9C77DD5A0}" type="parTrans" cxnId="{5DB91165-5262-4579-92B1-CBF7B3D66127}">
      <dgm:prSet/>
      <dgm:spPr/>
      <dgm:t>
        <a:bodyPr/>
        <a:lstStyle/>
        <a:p>
          <a:endParaRPr lang="cs-CZ"/>
        </a:p>
      </dgm:t>
    </dgm:pt>
    <dgm:pt modelId="{6882A22E-9846-4238-B19A-5BDDF87348B5}" type="sibTrans" cxnId="{5DB91165-5262-4579-92B1-CBF7B3D66127}">
      <dgm:prSet/>
      <dgm:spPr/>
      <dgm:t>
        <a:bodyPr/>
        <a:lstStyle/>
        <a:p>
          <a:endParaRPr lang="cs-CZ"/>
        </a:p>
      </dgm:t>
    </dgm:pt>
    <dgm:pt modelId="{78A0D86B-A45F-4C0F-9466-979E61FA8A69}">
      <dgm:prSet phldrT="[Text]" custT="1"/>
      <dgm:spPr>
        <a:ln>
          <a:noFill/>
        </a:ln>
      </dgm:spPr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Ovocné</a:t>
          </a:r>
          <a:br>
            <a:rPr lang="cs-CZ" sz="2000" dirty="0" smtClean="0">
              <a:latin typeface="Arial" pitchFamily="34" charset="0"/>
              <a:cs typeface="Arial" pitchFamily="34" charset="0"/>
            </a:rPr>
          </a:br>
          <a:r>
            <a:rPr lang="cs-CZ" sz="2000" dirty="0" smtClean="0">
              <a:latin typeface="Arial" pitchFamily="34" charset="0"/>
              <a:cs typeface="Arial" pitchFamily="34" charset="0"/>
            </a:rPr>
            <a:t>sady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33AC5716-5E48-4897-9FC6-9EC8CFCEB628}" type="parTrans" cxnId="{4999E19D-24C1-460E-93DD-5ACCC3FBA05B}">
      <dgm:prSet/>
      <dgm:spPr/>
      <dgm:t>
        <a:bodyPr/>
        <a:lstStyle/>
        <a:p>
          <a:endParaRPr lang="cs-CZ"/>
        </a:p>
      </dgm:t>
    </dgm:pt>
    <dgm:pt modelId="{961FFE4A-FBD5-4881-BEC8-DCA1438E3DDC}" type="sibTrans" cxnId="{4999E19D-24C1-460E-93DD-5ACCC3FBA05B}">
      <dgm:prSet/>
      <dgm:spPr/>
      <dgm:t>
        <a:bodyPr/>
        <a:lstStyle/>
        <a:p>
          <a:endParaRPr lang="cs-CZ"/>
        </a:p>
      </dgm:t>
    </dgm:pt>
    <dgm:pt modelId="{087A59A5-38D9-47C1-936D-1B520E17A4B7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cs-CZ" sz="1600" dirty="0" smtClean="0">
              <a:latin typeface="Arial" pitchFamily="34" charset="0"/>
              <a:cs typeface="Arial" pitchFamily="34" charset="0"/>
            </a:rPr>
            <a:t>celá ČR,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drobní pěstitelé,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cs-CZ" sz="1600" dirty="0" smtClean="0">
              <a:latin typeface="Arial" pitchFamily="34" charset="0"/>
              <a:cs typeface="Arial" pitchFamily="34" charset="0"/>
            </a:rPr>
            <a:t>Litoměřice,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cs-CZ" sz="1600" dirty="0" smtClean="0">
              <a:latin typeface="Arial" pitchFamily="34" charset="0"/>
              <a:cs typeface="Arial" pitchFamily="34" charset="0"/>
            </a:rPr>
            <a:t>Kolínsko,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cs-CZ" sz="1600" dirty="0" err="1" smtClean="0">
              <a:latin typeface="Arial" pitchFamily="34" charset="0"/>
              <a:cs typeface="Arial" pitchFamily="34" charset="0"/>
            </a:rPr>
            <a:t>Dolnomo-ravský</a:t>
          </a:r>
          <a:r>
            <a:rPr lang="cs-CZ" sz="1600" dirty="0" smtClean="0">
              <a:latin typeface="Arial" pitchFamily="34" charset="0"/>
              <a:cs typeface="Arial" pitchFamily="34" charset="0"/>
            </a:rPr>
            <a:t> úval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C615AD00-3C97-4C8A-88A0-001F0CFFF30A}" type="parTrans" cxnId="{302AAC2A-83FA-4613-8A44-FCBF09F6A26D}">
      <dgm:prSet/>
      <dgm:spPr/>
      <dgm:t>
        <a:bodyPr/>
        <a:lstStyle/>
        <a:p>
          <a:endParaRPr lang="cs-CZ"/>
        </a:p>
      </dgm:t>
    </dgm:pt>
    <dgm:pt modelId="{B29C5A54-019E-4E21-9FBA-F5C5C921B3F4}" type="sibTrans" cxnId="{302AAC2A-83FA-4613-8A44-FCBF09F6A26D}">
      <dgm:prSet/>
      <dgm:spPr/>
      <dgm:t>
        <a:bodyPr/>
        <a:lstStyle/>
        <a:p>
          <a:endParaRPr lang="cs-CZ"/>
        </a:p>
      </dgm:t>
    </dgm:pt>
    <dgm:pt modelId="{00AE702A-27C4-4F1E-9975-D4F91B93BF52}">
      <dgm:prSet custT="1"/>
      <dgm:spPr>
        <a:ln w="3175">
          <a:noFill/>
        </a:ln>
      </dgm:spPr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Cukrová</a:t>
          </a:r>
          <a:br>
            <a:rPr lang="cs-CZ" sz="2000" dirty="0" smtClean="0">
              <a:latin typeface="Arial" pitchFamily="34" charset="0"/>
              <a:cs typeface="Arial" pitchFamily="34" charset="0"/>
            </a:rPr>
          </a:br>
          <a:r>
            <a:rPr lang="cs-CZ" sz="2000" dirty="0" smtClean="0">
              <a:latin typeface="Arial" pitchFamily="34" charset="0"/>
              <a:cs typeface="Arial" pitchFamily="34" charset="0"/>
            </a:rPr>
            <a:t>řepa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4D3A3550-5F2D-4992-9955-97234F0D912F}" type="parTrans" cxnId="{193C7CAE-3F37-4537-8958-BBD88DF89606}">
      <dgm:prSet/>
      <dgm:spPr/>
      <dgm:t>
        <a:bodyPr/>
        <a:lstStyle/>
        <a:p>
          <a:endParaRPr lang="cs-CZ"/>
        </a:p>
      </dgm:t>
    </dgm:pt>
    <dgm:pt modelId="{8D46FB4C-F210-41FA-B26A-AF1FAEE1823F}" type="sibTrans" cxnId="{193C7CAE-3F37-4537-8958-BBD88DF89606}">
      <dgm:prSet/>
      <dgm:spPr/>
      <dgm:t>
        <a:bodyPr/>
        <a:lstStyle/>
        <a:p>
          <a:endParaRPr lang="cs-CZ"/>
        </a:p>
      </dgm:t>
    </dgm:pt>
    <dgm:pt modelId="{56E8D5D3-9CD3-4058-BD53-97E3A328E893}">
      <dgm:prSet custT="1"/>
      <dgm:spPr>
        <a:ln>
          <a:noFill/>
        </a:ln>
      </dgm:spPr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Řepka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E0CD0967-5491-42DD-BC70-657EA0E184B4}" type="parTrans" cxnId="{0353E073-C4A3-49DB-AD70-D695421ABBAE}">
      <dgm:prSet/>
      <dgm:spPr/>
      <dgm:t>
        <a:bodyPr/>
        <a:lstStyle/>
        <a:p>
          <a:endParaRPr lang="cs-CZ"/>
        </a:p>
      </dgm:t>
    </dgm:pt>
    <dgm:pt modelId="{4DD95DD2-FD83-4206-9A4F-CB85388437A7}" type="sibTrans" cxnId="{0353E073-C4A3-49DB-AD70-D695421ABBAE}">
      <dgm:prSet/>
      <dgm:spPr/>
      <dgm:t>
        <a:bodyPr/>
        <a:lstStyle/>
        <a:p>
          <a:endParaRPr lang="cs-CZ"/>
        </a:p>
      </dgm:t>
    </dgm:pt>
    <dgm:pt modelId="{EC1965AA-6E48-4311-A374-FF2C90A3614B}">
      <dgm:prSet custT="1"/>
      <dgm:spPr>
        <a:ln>
          <a:noFill/>
        </a:ln>
      </dgm:spPr>
      <dgm:t>
        <a:bodyPr/>
        <a:lstStyle/>
        <a:p>
          <a:r>
            <a:rPr lang="cs-CZ" sz="2000" dirty="0" smtClean="0">
              <a:latin typeface="Arial" pitchFamily="34" charset="0"/>
              <a:cs typeface="Arial" pitchFamily="34" charset="0"/>
            </a:rPr>
            <a:t>Vinná</a:t>
          </a:r>
          <a:br>
            <a:rPr lang="cs-CZ" sz="2000" dirty="0" smtClean="0">
              <a:latin typeface="Arial" pitchFamily="34" charset="0"/>
              <a:cs typeface="Arial" pitchFamily="34" charset="0"/>
            </a:rPr>
          </a:br>
          <a:r>
            <a:rPr lang="cs-CZ" sz="2000" dirty="0" smtClean="0">
              <a:latin typeface="Arial" pitchFamily="34" charset="0"/>
              <a:cs typeface="Arial" pitchFamily="34" charset="0"/>
            </a:rPr>
            <a:t>réva</a:t>
          </a:r>
          <a:endParaRPr lang="cs-CZ" sz="2000" dirty="0">
            <a:latin typeface="Arial" pitchFamily="34" charset="0"/>
            <a:cs typeface="Arial" pitchFamily="34" charset="0"/>
          </a:endParaRPr>
        </a:p>
      </dgm:t>
    </dgm:pt>
    <dgm:pt modelId="{839F333C-8369-4C13-B137-BDC95008A09B}" type="parTrans" cxnId="{D5581E6A-F2D1-42D3-9682-8D65E2A4CCF2}">
      <dgm:prSet/>
      <dgm:spPr/>
      <dgm:t>
        <a:bodyPr/>
        <a:lstStyle/>
        <a:p>
          <a:endParaRPr lang="cs-CZ"/>
        </a:p>
      </dgm:t>
    </dgm:pt>
    <dgm:pt modelId="{E03D92AD-340C-4B32-980E-F2DB428FB82E}" type="sibTrans" cxnId="{D5581E6A-F2D1-42D3-9682-8D65E2A4CCF2}">
      <dgm:prSet/>
      <dgm:spPr/>
      <dgm:t>
        <a:bodyPr/>
        <a:lstStyle/>
        <a:p>
          <a:endParaRPr lang="cs-CZ"/>
        </a:p>
      </dgm:t>
    </dgm:pt>
    <dgm:pt modelId="{D0CCFD2C-A4A7-48FD-88EC-C0DF63753A18}" type="pres">
      <dgm:prSet presAssocID="{2A9C0D9F-5B75-4846-857D-ADE77EE7DAD7}" presName="Name0" presStyleCnt="0">
        <dgm:presLayoutVars>
          <dgm:dir/>
        </dgm:presLayoutVars>
      </dgm:prSet>
      <dgm:spPr/>
      <dgm:t>
        <a:bodyPr/>
        <a:lstStyle/>
        <a:p>
          <a:endParaRPr lang="cs-CZ"/>
        </a:p>
      </dgm:t>
    </dgm:pt>
    <dgm:pt modelId="{76732F17-8DC2-4831-BA1E-EDC677233D95}" type="pres">
      <dgm:prSet presAssocID="{D9A4741E-BE2B-47D5-BE6A-EFF330C07D0A}" presName="composite" presStyleCnt="0"/>
      <dgm:spPr/>
      <dgm:t>
        <a:bodyPr/>
        <a:lstStyle/>
        <a:p>
          <a:endParaRPr lang="cs-CZ"/>
        </a:p>
      </dgm:t>
    </dgm:pt>
    <dgm:pt modelId="{5A09D532-E481-4F9D-A9B4-5F3108D0C571}" type="pres">
      <dgm:prSet presAssocID="{D9A4741E-BE2B-47D5-BE6A-EFF330C07D0A}" presName="Accent" presStyleLbl="alignAcc1" presStyleIdx="0" presStyleCnt="6"/>
      <dgm:spPr/>
      <dgm:t>
        <a:bodyPr/>
        <a:lstStyle/>
        <a:p>
          <a:endParaRPr lang="cs-CZ"/>
        </a:p>
      </dgm:t>
    </dgm:pt>
    <dgm:pt modelId="{F1BFAA46-E312-425A-8A84-30B20C06A50A}" type="pres">
      <dgm:prSet presAssocID="{D9A4741E-BE2B-47D5-BE6A-EFF330C07D0A}" presName="Image" presStyleLbl="node1" presStyleIdx="0" presStyleCnt="6" custLinFactNeighborX="1026" custLinFactNeighborY="28009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088DE9F8-EE04-44BC-913F-CFFC24648F89}" type="pres">
      <dgm:prSet presAssocID="{D9A4741E-BE2B-47D5-BE6A-EFF330C07D0A}" presName="Child" presStyleLbl="revTx" presStyleIdx="0" presStyleCnt="6" custScaleY="161901" custLinFactNeighborX="-238" custLinFactNeighborY="6608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9B5C27-4354-4E16-91E8-F8CDFECEE923}" type="pres">
      <dgm:prSet presAssocID="{D9A4741E-BE2B-47D5-BE6A-EFF330C07D0A}" presName="Parent" presStyleLbl="alignNode1" presStyleIdx="0" presStyleCnt="6" custScaleY="2964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215A12-698D-47FF-A9C4-1FB26E2CC841}" type="pres">
      <dgm:prSet presAssocID="{486F38C1-0159-4277-9E0A-3A1D95FC5349}" presName="sibTrans" presStyleCnt="0"/>
      <dgm:spPr/>
      <dgm:t>
        <a:bodyPr/>
        <a:lstStyle/>
        <a:p>
          <a:endParaRPr lang="cs-CZ"/>
        </a:p>
      </dgm:t>
    </dgm:pt>
    <dgm:pt modelId="{7071E06D-9A7E-40A0-BF15-238179ADBF79}" type="pres">
      <dgm:prSet presAssocID="{00AE702A-27C4-4F1E-9975-D4F91B93BF52}" presName="composite" presStyleCnt="0"/>
      <dgm:spPr/>
      <dgm:t>
        <a:bodyPr/>
        <a:lstStyle/>
        <a:p>
          <a:endParaRPr lang="cs-CZ"/>
        </a:p>
      </dgm:t>
    </dgm:pt>
    <dgm:pt modelId="{263D12D4-819B-4051-B0EC-F3CE569BDE1F}" type="pres">
      <dgm:prSet presAssocID="{00AE702A-27C4-4F1E-9975-D4F91B93BF52}" presName="Accent" presStyleLbl="alignAcc1" presStyleIdx="1" presStyleCnt="6"/>
      <dgm:spPr/>
      <dgm:t>
        <a:bodyPr/>
        <a:lstStyle/>
        <a:p>
          <a:endParaRPr lang="cs-CZ"/>
        </a:p>
      </dgm:t>
    </dgm:pt>
    <dgm:pt modelId="{14B58065-0244-4DFA-A518-8001595C1F97}" type="pres">
      <dgm:prSet presAssocID="{00AE702A-27C4-4F1E-9975-D4F91B93BF52}" presName="Image" presStyleLbl="node1" presStyleIdx="1" presStyleCnt="6" custLinFactNeighborX="-1946" custLinFactNeighborY="28009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FA0C3434-87BE-4EA0-9CC2-8665165CF1FB}" type="pres">
      <dgm:prSet presAssocID="{00AE702A-27C4-4F1E-9975-D4F91B93BF52}" presName="Child" presStyleLbl="revTx" presStyleIdx="1" presStyleCnt="6" custLinFactNeighborY="916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375E0A-4DA9-4EF0-B5D9-C7BA42199EFD}" type="pres">
      <dgm:prSet presAssocID="{00AE702A-27C4-4F1E-9975-D4F91B93BF52}" presName="Parent" presStyleLbl="alignNode1" presStyleIdx="1" presStyleCnt="6" custScaleY="2964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07B389-59EE-445E-A658-A8A91EEA3AF6}" type="pres">
      <dgm:prSet presAssocID="{8D46FB4C-F210-41FA-B26A-AF1FAEE1823F}" presName="sibTrans" presStyleCnt="0"/>
      <dgm:spPr/>
      <dgm:t>
        <a:bodyPr/>
        <a:lstStyle/>
        <a:p>
          <a:endParaRPr lang="cs-CZ"/>
        </a:p>
      </dgm:t>
    </dgm:pt>
    <dgm:pt modelId="{708C4109-1FFD-4323-AAEC-76D094CEC42C}" type="pres">
      <dgm:prSet presAssocID="{56E8D5D3-9CD3-4058-BD53-97E3A328E893}" presName="composite" presStyleCnt="0"/>
      <dgm:spPr/>
      <dgm:t>
        <a:bodyPr/>
        <a:lstStyle/>
        <a:p>
          <a:endParaRPr lang="cs-CZ"/>
        </a:p>
      </dgm:t>
    </dgm:pt>
    <dgm:pt modelId="{9C57D805-F836-4182-9D1D-E5D09C82628A}" type="pres">
      <dgm:prSet presAssocID="{56E8D5D3-9CD3-4058-BD53-97E3A328E893}" presName="Accent" presStyleLbl="alignAcc1" presStyleIdx="2" presStyleCnt="6"/>
      <dgm:spPr/>
      <dgm:t>
        <a:bodyPr/>
        <a:lstStyle/>
        <a:p>
          <a:endParaRPr lang="cs-CZ"/>
        </a:p>
      </dgm:t>
    </dgm:pt>
    <dgm:pt modelId="{F2727D8C-DCC9-481A-BDF2-C0F1CD06B80F}" type="pres">
      <dgm:prSet presAssocID="{56E8D5D3-9CD3-4058-BD53-97E3A328E893}" presName="Image" presStyleLbl="node1" presStyleIdx="2" presStyleCnt="6" custLinFactNeighborX="-382" custLinFactNeighborY="28009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83E66543-A2EE-4EF3-80B9-8A36B52F543A}" type="pres">
      <dgm:prSet presAssocID="{56E8D5D3-9CD3-4058-BD53-97E3A328E893}" presName="Child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C91B81-9E01-415D-9EB5-11C997313680}" type="pres">
      <dgm:prSet presAssocID="{56E8D5D3-9CD3-4058-BD53-97E3A328E893}" presName="Parent" presStyleLbl="alignNode1" presStyleIdx="2" presStyleCnt="6" custScaleY="2964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C176A3-4FC3-416E-85F5-7E473E6EF169}" type="pres">
      <dgm:prSet presAssocID="{4DD95DD2-FD83-4206-9A4F-CB85388437A7}" presName="sibTrans" presStyleCnt="0"/>
      <dgm:spPr/>
      <dgm:t>
        <a:bodyPr/>
        <a:lstStyle/>
        <a:p>
          <a:endParaRPr lang="cs-CZ"/>
        </a:p>
      </dgm:t>
    </dgm:pt>
    <dgm:pt modelId="{BBDAA0AE-EFF9-498D-8031-51678D24A8F4}" type="pres">
      <dgm:prSet presAssocID="{8F0C11E9-E477-4D50-9036-73C70D3160D2}" presName="composite" presStyleCnt="0"/>
      <dgm:spPr/>
      <dgm:t>
        <a:bodyPr/>
        <a:lstStyle/>
        <a:p>
          <a:endParaRPr lang="cs-CZ"/>
        </a:p>
      </dgm:t>
    </dgm:pt>
    <dgm:pt modelId="{7D8DE172-D8D6-4B8D-997C-577CA9FAB778}" type="pres">
      <dgm:prSet presAssocID="{8F0C11E9-E477-4D50-9036-73C70D3160D2}" presName="Accent" presStyleLbl="alignAcc1" presStyleIdx="3" presStyleCnt="6"/>
      <dgm:spPr/>
      <dgm:t>
        <a:bodyPr/>
        <a:lstStyle/>
        <a:p>
          <a:endParaRPr lang="cs-CZ"/>
        </a:p>
      </dgm:t>
    </dgm:pt>
    <dgm:pt modelId="{3F28A492-EF75-444C-9A69-EEEC1DCD02DE}" type="pres">
      <dgm:prSet presAssocID="{8F0C11E9-E477-4D50-9036-73C70D3160D2}" presName="Image" presStyleLbl="node1" presStyleIdx="3" presStyleCnt="6" custLinFactNeighborX="-1148" custLinFactNeighborY="28009"/>
      <dgm:spPr>
        <a:blipFill rotWithShape="1">
          <a:blip xmlns:r="http://schemas.openxmlformats.org/officeDocument/2006/relationships" r:embed="rId5"/>
          <a:stretch>
            <a:fillRect/>
          </a:stretch>
        </a:blipFill>
        <a:ln w="3175"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12451AB0-7458-4F57-8A58-F4B8C2D0924E}" type="pres">
      <dgm:prSet presAssocID="{8F0C11E9-E477-4D50-9036-73C70D3160D2}" presName="Child" presStyleLbl="revTx" presStyleIdx="3" presStyleCnt="6" custScaleY="125086" custLinFactNeighborX="4330" custLinFactNeighborY="4709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0BA02C-FECD-4EF8-B6A4-3F42881A5671}" type="pres">
      <dgm:prSet presAssocID="{8F0C11E9-E477-4D50-9036-73C70D3160D2}" presName="Parent" presStyleLbl="alignNode1" presStyleIdx="3" presStyleCnt="6" custScaleY="2964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305BBB-DC62-49A7-97E7-8779F98BD662}" type="pres">
      <dgm:prSet presAssocID="{153BA433-AE52-47B9-861F-B3FC087CBBFF}" presName="sibTrans" presStyleCnt="0"/>
      <dgm:spPr/>
      <dgm:t>
        <a:bodyPr/>
        <a:lstStyle/>
        <a:p>
          <a:endParaRPr lang="cs-CZ"/>
        </a:p>
      </dgm:t>
    </dgm:pt>
    <dgm:pt modelId="{17FA3A53-2C88-451D-B18C-5D49FCCD1762}" type="pres">
      <dgm:prSet presAssocID="{78A0D86B-A45F-4C0F-9466-979E61FA8A69}" presName="composite" presStyleCnt="0"/>
      <dgm:spPr/>
      <dgm:t>
        <a:bodyPr/>
        <a:lstStyle/>
        <a:p>
          <a:endParaRPr lang="cs-CZ"/>
        </a:p>
      </dgm:t>
    </dgm:pt>
    <dgm:pt modelId="{6D048533-3E43-42BF-842E-5F412B2470B8}" type="pres">
      <dgm:prSet presAssocID="{78A0D86B-A45F-4C0F-9466-979E61FA8A69}" presName="Accent" presStyleLbl="alignAcc1" presStyleIdx="4" presStyleCnt="6"/>
      <dgm:spPr/>
      <dgm:t>
        <a:bodyPr/>
        <a:lstStyle/>
        <a:p>
          <a:endParaRPr lang="cs-CZ"/>
        </a:p>
      </dgm:t>
    </dgm:pt>
    <dgm:pt modelId="{AEDD6345-ABAC-4680-8FFB-77AFEB6F3CB2}" type="pres">
      <dgm:prSet presAssocID="{78A0D86B-A45F-4C0F-9466-979E61FA8A69}" presName="Image" presStyleLbl="node1" presStyleIdx="4" presStyleCnt="6" custLinFactNeighborX="354" custLinFactNeighborY="28009"/>
      <dgm:spPr>
        <a:blipFill rotWithShape="1"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CB1297DE-F325-4DF7-8FE8-C836CA673774}" type="pres">
      <dgm:prSet presAssocID="{78A0D86B-A45F-4C0F-9466-979E61FA8A69}" presName="Child" presStyleLbl="revTx" presStyleIdx="4" presStyleCnt="6" custScaleY="153392" custLinFactNeighborX="1358" custLinFactNeighborY="6125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342F2EA-79F5-44AD-A6F2-A26043D948E1}" type="pres">
      <dgm:prSet presAssocID="{78A0D86B-A45F-4C0F-9466-979E61FA8A69}" presName="Parent" presStyleLbl="alignNode1" presStyleIdx="4" presStyleCnt="6" custScaleY="2964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F2108E-55E4-4715-8256-7CABF855442C}" type="pres">
      <dgm:prSet presAssocID="{961FFE4A-FBD5-4881-BEC8-DCA1438E3DDC}" presName="sibTrans" presStyleCnt="0"/>
      <dgm:spPr/>
      <dgm:t>
        <a:bodyPr/>
        <a:lstStyle/>
        <a:p>
          <a:endParaRPr lang="cs-CZ"/>
        </a:p>
      </dgm:t>
    </dgm:pt>
    <dgm:pt modelId="{C50CE96E-5EA6-42B7-8B75-67CAC2F8BF46}" type="pres">
      <dgm:prSet presAssocID="{EC1965AA-6E48-4311-A374-FF2C90A3614B}" presName="composite" presStyleCnt="0"/>
      <dgm:spPr/>
      <dgm:t>
        <a:bodyPr/>
        <a:lstStyle/>
        <a:p>
          <a:endParaRPr lang="cs-CZ"/>
        </a:p>
      </dgm:t>
    </dgm:pt>
    <dgm:pt modelId="{99BE74B3-B505-461F-9759-2E8CCA54ACAB}" type="pres">
      <dgm:prSet presAssocID="{EC1965AA-6E48-4311-A374-FF2C90A3614B}" presName="Accent" presStyleLbl="alignAcc1" presStyleIdx="5" presStyleCnt="6"/>
      <dgm:spPr/>
      <dgm:t>
        <a:bodyPr/>
        <a:lstStyle/>
        <a:p>
          <a:endParaRPr lang="cs-CZ"/>
        </a:p>
      </dgm:t>
    </dgm:pt>
    <dgm:pt modelId="{7E554829-B46D-4C55-9D2A-E58E730C89DA}" type="pres">
      <dgm:prSet presAssocID="{EC1965AA-6E48-4311-A374-FF2C90A3614B}" presName="Image" presStyleLbl="node1" presStyleIdx="5" presStyleCnt="6" custLinFactNeighborX="-1106" custLinFactNeighborY="28009"/>
      <dgm:spPr>
        <a:blipFill rotWithShape="1">
          <a:blip xmlns:r="http://schemas.openxmlformats.org/officeDocument/2006/relationships"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cs-CZ"/>
        </a:p>
      </dgm:t>
    </dgm:pt>
    <dgm:pt modelId="{79EE5A06-8B61-46E5-A37F-E5F4C6511BBB}" type="pres">
      <dgm:prSet presAssocID="{EC1965AA-6E48-4311-A374-FF2C90A3614B}" presName="Child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46BF57-724C-4208-9437-EEB6325DDDA0}" type="pres">
      <dgm:prSet presAssocID="{EC1965AA-6E48-4311-A374-FF2C90A3614B}" presName="Parent" presStyleLbl="alignNode1" presStyleIdx="5" presStyleCnt="6" custScaleY="2964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4C59996-EA11-4DFB-83E2-010618190AE8}" srcId="{2A9C0D9F-5B75-4846-857D-ADE77EE7DAD7}" destId="{D9A4741E-BE2B-47D5-BE6A-EFF330C07D0A}" srcOrd="0" destOrd="0" parTransId="{0D0AAC38-06CD-4E40-9100-1FCFD5BA34E5}" sibTransId="{486F38C1-0159-4277-9E0A-3A1D95FC5349}"/>
    <dgm:cxn modelId="{B336589C-DEED-4AA3-9177-161DB4A13800}" type="presOf" srcId="{78A0D86B-A45F-4C0F-9466-979E61FA8A69}" destId="{4342F2EA-79F5-44AD-A6F2-A26043D948E1}" srcOrd="0" destOrd="0" presId="urn:microsoft.com/office/officeart/2008/layout/TitlePictureLineup"/>
    <dgm:cxn modelId="{A5499FD2-C705-4423-AD9B-554F113B3C2A}" type="presOf" srcId="{21A7D89F-5A11-4E55-9F32-7774FE4D9802}" destId="{088DE9F8-EE04-44BC-913F-CFFC24648F89}" srcOrd="0" destOrd="0" presId="urn:microsoft.com/office/officeart/2008/layout/TitlePictureLineup"/>
    <dgm:cxn modelId="{FB5B503C-601B-4503-AA8E-8A48C4890FEE}" srcId="{D9A4741E-BE2B-47D5-BE6A-EFF330C07D0A}" destId="{21A7D89F-5A11-4E55-9F32-7774FE4D9802}" srcOrd="0" destOrd="0" parTransId="{774AE1EE-B834-456C-820F-842C036635B2}" sibTransId="{8153E490-958E-410C-96A8-01D93D8638ED}"/>
    <dgm:cxn modelId="{0353E073-C4A3-49DB-AD70-D695421ABBAE}" srcId="{2A9C0D9F-5B75-4846-857D-ADE77EE7DAD7}" destId="{56E8D5D3-9CD3-4058-BD53-97E3A328E893}" srcOrd="2" destOrd="0" parTransId="{E0CD0967-5491-42DD-BC70-657EA0E184B4}" sibTransId="{4DD95DD2-FD83-4206-9A4F-CB85388437A7}"/>
    <dgm:cxn modelId="{D5581E6A-F2D1-42D3-9682-8D65E2A4CCF2}" srcId="{2A9C0D9F-5B75-4846-857D-ADE77EE7DAD7}" destId="{EC1965AA-6E48-4311-A374-FF2C90A3614B}" srcOrd="5" destOrd="0" parTransId="{839F333C-8369-4C13-B137-BDC95008A09B}" sibTransId="{E03D92AD-340C-4B32-980E-F2DB428FB82E}"/>
    <dgm:cxn modelId="{F77AF930-3CCA-4084-A580-E80E44193472}" srcId="{2A9C0D9F-5B75-4846-857D-ADE77EE7DAD7}" destId="{8F0C11E9-E477-4D50-9036-73C70D3160D2}" srcOrd="3" destOrd="0" parTransId="{4506130C-42DD-4E31-9F02-F4EDCF291A8D}" sibTransId="{153BA433-AE52-47B9-861F-B3FC087CBBFF}"/>
    <dgm:cxn modelId="{898E1846-0A03-41EB-BC9E-71E7E2CEA970}" type="presOf" srcId="{2A9C0D9F-5B75-4846-857D-ADE77EE7DAD7}" destId="{D0CCFD2C-A4A7-48FD-88EC-C0DF63753A18}" srcOrd="0" destOrd="0" presId="urn:microsoft.com/office/officeart/2008/layout/TitlePictureLineup"/>
    <dgm:cxn modelId="{82664200-C3D8-4CAD-B86E-38EB8F22498C}" type="presOf" srcId="{087A59A5-38D9-47C1-936D-1B520E17A4B7}" destId="{CB1297DE-F325-4DF7-8FE8-C836CA673774}" srcOrd="0" destOrd="0" presId="urn:microsoft.com/office/officeart/2008/layout/TitlePictureLineup"/>
    <dgm:cxn modelId="{193C7CAE-3F37-4537-8958-BBD88DF89606}" srcId="{2A9C0D9F-5B75-4846-857D-ADE77EE7DAD7}" destId="{00AE702A-27C4-4F1E-9975-D4F91B93BF52}" srcOrd="1" destOrd="0" parTransId="{4D3A3550-5F2D-4992-9955-97234F0D912F}" sibTransId="{8D46FB4C-F210-41FA-B26A-AF1FAEE1823F}"/>
    <dgm:cxn modelId="{5DB91165-5262-4579-92B1-CBF7B3D66127}" srcId="{8F0C11E9-E477-4D50-9036-73C70D3160D2}" destId="{341F8B4D-D186-4AA2-B3F1-DF4C6B9A9548}" srcOrd="0" destOrd="0" parTransId="{DFC58189-741C-41AE-AD98-FEC9C77DD5A0}" sibTransId="{6882A22E-9846-4238-B19A-5BDDF87348B5}"/>
    <dgm:cxn modelId="{4999E19D-24C1-460E-93DD-5ACCC3FBA05B}" srcId="{2A9C0D9F-5B75-4846-857D-ADE77EE7DAD7}" destId="{78A0D86B-A45F-4C0F-9466-979E61FA8A69}" srcOrd="4" destOrd="0" parTransId="{33AC5716-5E48-4897-9FC6-9EC8CFCEB628}" sibTransId="{961FFE4A-FBD5-4881-BEC8-DCA1438E3DDC}"/>
    <dgm:cxn modelId="{1332B0F2-FCB4-4E8B-9FB2-C2A91D03E1F6}" type="presOf" srcId="{D9A4741E-BE2B-47D5-BE6A-EFF330C07D0A}" destId="{ED9B5C27-4354-4E16-91E8-F8CDFECEE923}" srcOrd="0" destOrd="0" presId="urn:microsoft.com/office/officeart/2008/layout/TitlePictureLineup"/>
    <dgm:cxn modelId="{2AC6D473-A73B-44A2-892E-830BCE02E59B}" type="presOf" srcId="{341F8B4D-D186-4AA2-B3F1-DF4C6B9A9548}" destId="{12451AB0-7458-4F57-8A58-F4B8C2D0924E}" srcOrd="0" destOrd="0" presId="urn:microsoft.com/office/officeart/2008/layout/TitlePictureLineup"/>
    <dgm:cxn modelId="{52B27019-0084-405E-BD20-ABE9199A518E}" type="presOf" srcId="{56E8D5D3-9CD3-4058-BD53-97E3A328E893}" destId="{08C91B81-9E01-415D-9EB5-11C997313680}" srcOrd="0" destOrd="0" presId="urn:microsoft.com/office/officeart/2008/layout/TitlePictureLineup"/>
    <dgm:cxn modelId="{493C56F7-CC22-4217-B44B-50267C662D30}" type="presOf" srcId="{00AE702A-27C4-4F1E-9975-D4F91B93BF52}" destId="{04375E0A-4DA9-4EF0-B5D9-C7BA42199EFD}" srcOrd="0" destOrd="0" presId="urn:microsoft.com/office/officeart/2008/layout/TitlePictureLineup"/>
    <dgm:cxn modelId="{921ACB1F-E2A6-4085-941F-4316F5EA900F}" type="presOf" srcId="{8F0C11E9-E477-4D50-9036-73C70D3160D2}" destId="{2A0BA02C-FECD-4EF8-B6A4-3F42881A5671}" srcOrd="0" destOrd="0" presId="urn:microsoft.com/office/officeart/2008/layout/TitlePictureLineup"/>
    <dgm:cxn modelId="{302AAC2A-83FA-4613-8A44-FCBF09F6A26D}" srcId="{78A0D86B-A45F-4C0F-9466-979E61FA8A69}" destId="{087A59A5-38D9-47C1-936D-1B520E17A4B7}" srcOrd="0" destOrd="0" parTransId="{C615AD00-3C97-4C8A-88A0-001F0CFFF30A}" sibTransId="{B29C5A54-019E-4E21-9FBA-F5C5C921B3F4}"/>
    <dgm:cxn modelId="{FD88DCE0-950F-4346-B9FE-6A0D8F6888AF}" type="presOf" srcId="{EC1965AA-6E48-4311-A374-FF2C90A3614B}" destId="{7246BF57-724C-4208-9437-EEB6325DDDA0}" srcOrd="0" destOrd="0" presId="urn:microsoft.com/office/officeart/2008/layout/TitlePictureLineup"/>
    <dgm:cxn modelId="{2FAB5442-9943-4E50-A2BE-93F58E9B9087}" type="presParOf" srcId="{D0CCFD2C-A4A7-48FD-88EC-C0DF63753A18}" destId="{76732F17-8DC2-4831-BA1E-EDC677233D95}" srcOrd="0" destOrd="0" presId="urn:microsoft.com/office/officeart/2008/layout/TitlePictureLineup"/>
    <dgm:cxn modelId="{DA6F0120-7D54-4601-9739-4BB47DE2F7EE}" type="presParOf" srcId="{76732F17-8DC2-4831-BA1E-EDC677233D95}" destId="{5A09D532-E481-4F9D-A9B4-5F3108D0C571}" srcOrd="0" destOrd="0" presId="urn:microsoft.com/office/officeart/2008/layout/TitlePictureLineup"/>
    <dgm:cxn modelId="{523045D4-3C71-44C4-8406-0FA5108A7EBD}" type="presParOf" srcId="{76732F17-8DC2-4831-BA1E-EDC677233D95}" destId="{F1BFAA46-E312-425A-8A84-30B20C06A50A}" srcOrd="1" destOrd="0" presId="urn:microsoft.com/office/officeart/2008/layout/TitlePictureLineup"/>
    <dgm:cxn modelId="{FC4037C5-6092-4ED1-A8CE-83848E23F70E}" type="presParOf" srcId="{76732F17-8DC2-4831-BA1E-EDC677233D95}" destId="{088DE9F8-EE04-44BC-913F-CFFC24648F89}" srcOrd="2" destOrd="0" presId="urn:microsoft.com/office/officeart/2008/layout/TitlePictureLineup"/>
    <dgm:cxn modelId="{EB5F21FC-5B80-4EF0-8C2D-DA0C76699268}" type="presParOf" srcId="{76732F17-8DC2-4831-BA1E-EDC677233D95}" destId="{ED9B5C27-4354-4E16-91E8-F8CDFECEE923}" srcOrd="3" destOrd="0" presId="urn:microsoft.com/office/officeart/2008/layout/TitlePictureLineup"/>
    <dgm:cxn modelId="{34E719E6-4BF5-400D-9D5D-6DE96218C778}" type="presParOf" srcId="{D0CCFD2C-A4A7-48FD-88EC-C0DF63753A18}" destId="{EE215A12-698D-47FF-A9C4-1FB26E2CC841}" srcOrd="1" destOrd="0" presId="urn:microsoft.com/office/officeart/2008/layout/TitlePictureLineup"/>
    <dgm:cxn modelId="{6BD6B429-BABE-4E3B-ACE1-344C8E77C95F}" type="presParOf" srcId="{D0CCFD2C-A4A7-48FD-88EC-C0DF63753A18}" destId="{7071E06D-9A7E-40A0-BF15-238179ADBF79}" srcOrd="2" destOrd="0" presId="urn:microsoft.com/office/officeart/2008/layout/TitlePictureLineup"/>
    <dgm:cxn modelId="{A8AB3E66-808A-4585-9924-BB3016C984FF}" type="presParOf" srcId="{7071E06D-9A7E-40A0-BF15-238179ADBF79}" destId="{263D12D4-819B-4051-B0EC-F3CE569BDE1F}" srcOrd="0" destOrd="0" presId="urn:microsoft.com/office/officeart/2008/layout/TitlePictureLineup"/>
    <dgm:cxn modelId="{5C5B641E-40D5-4795-A07A-1019372E4639}" type="presParOf" srcId="{7071E06D-9A7E-40A0-BF15-238179ADBF79}" destId="{14B58065-0244-4DFA-A518-8001595C1F97}" srcOrd="1" destOrd="0" presId="urn:microsoft.com/office/officeart/2008/layout/TitlePictureLineup"/>
    <dgm:cxn modelId="{1294D5CF-19EF-48B4-9C02-5668628E91B5}" type="presParOf" srcId="{7071E06D-9A7E-40A0-BF15-238179ADBF79}" destId="{FA0C3434-87BE-4EA0-9CC2-8665165CF1FB}" srcOrd="2" destOrd="0" presId="urn:microsoft.com/office/officeart/2008/layout/TitlePictureLineup"/>
    <dgm:cxn modelId="{E3050E6B-D0BB-44DF-93C9-8E2E8F83CFE1}" type="presParOf" srcId="{7071E06D-9A7E-40A0-BF15-238179ADBF79}" destId="{04375E0A-4DA9-4EF0-B5D9-C7BA42199EFD}" srcOrd="3" destOrd="0" presId="urn:microsoft.com/office/officeart/2008/layout/TitlePictureLineup"/>
    <dgm:cxn modelId="{19AD6179-D5B5-4FAA-8B06-862EDB4F85BB}" type="presParOf" srcId="{D0CCFD2C-A4A7-48FD-88EC-C0DF63753A18}" destId="{E407B389-59EE-445E-A658-A8A91EEA3AF6}" srcOrd="3" destOrd="0" presId="urn:microsoft.com/office/officeart/2008/layout/TitlePictureLineup"/>
    <dgm:cxn modelId="{0E7015A9-3A6E-4147-8FD7-7E0E220AE72D}" type="presParOf" srcId="{D0CCFD2C-A4A7-48FD-88EC-C0DF63753A18}" destId="{708C4109-1FFD-4323-AAEC-76D094CEC42C}" srcOrd="4" destOrd="0" presId="urn:microsoft.com/office/officeart/2008/layout/TitlePictureLineup"/>
    <dgm:cxn modelId="{11DDE38C-B2C1-490F-8802-D881305D8E59}" type="presParOf" srcId="{708C4109-1FFD-4323-AAEC-76D094CEC42C}" destId="{9C57D805-F836-4182-9D1D-E5D09C82628A}" srcOrd="0" destOrd="0" presId="urn:microsoft.com/office/officeart/2008/layout/TitlePictureLineup"/>
    <dgm:cxn modelId="{EB3D779F-8197-4BE4-92F7-347D20DB7E16}" type="presParOf" srcId="{708C4109-1FFD-4323-AAEC-76D094CEC42C}" destId="{F2727D8C-DCC9-481A-BDF2-C0F1CD06B80F}" srcOrd="1" destOrd="0" presId="urn:microsoft.com/office/officeart/2008/layout/TitlePictureLineup"/>
    <dgm:cxn modelId="{B3114109-983F-40E6-915C-3B3D60724953}" type="presParOf" srcId="{708C4109-1FFD-4323-AAEC-76D094CEC42C}" destId="{83E66543-A2EE-4EF3-80B9-8A36B52F543A}" srcOrd="2" destOrd="0" presId="urn:microsoft.com/office/officeart/2008/layout/TitlePictureLineup"/>
    <dgm:cxn modelId="{7A1AE8A0-12FE-47BC-B048-39725AC2780A}" type="presParOf" srcId="{708C4109-1FFD-4323-AAEC-76D094CEC42C}" destId="{08C91B81-9E01-415D-9EB5-11C997313680}" srcOrd="3" destOrd="0" presId="urn:microsoft.com/office/officeart/2008/layout/TitlePictureLineup"/>
    <dgm:cxn modelId="{0C93C662-F2FB-4F21-8E40-27344276F372}" type="presParOf" srcId="{D0CCFD2C-A4A7-48FD-88EC-C0DF63753A18}" destId="{FCC176A3-4FC3-416E-85F5-7E473E6EF169}" srcOrd="5" destOrd="0" presId="urn:microsoft.com/office/officeart/2008/layout/TitlePictureLineup"/>
    <dgm:cxn modelId="{FEC09418-C73D-40E4-ABBC-728F089A4E1D}" type="presParOf" srcId="{D0CCFD2C-A4A7-48FD-88EC-C0DF63753A18}" destId="{BBDAA0AE-EFF9-498D-8031-51678D24A8F4}" srcOrd="6" destOrd="0" presId="urn:microsoft.com/office/officeart/2008/layout/TitlePictureLineup"/>
    <dgm:cxn modelId="{0D204F73-904B-452C-8E05-A166E348F9BD}" type="presParOf" srcId="{BBDAA0AE-EFF9-498D-8031-51678D24A8F4}" destId="{7D8DE172-D8D6-4B8D-997C-577CA9FAB778}" srcOrd="0" destOrd="0" presId="urn:microsoft.com/office/officeart/2008/layout/TitlePictureLineup"/>
    <dgm:cxn modelId="{D9EED09F-43A1-440E-A748-025AFA5ABC3C}" type="presParOf" srcId="{BBDAA0AE-EFF9-498D-8031-51678D24A8F4}" destId="{3F28A492-EF75-444C-9A69-EEEC1DCD02DE}" srcOrd="1" destOrd="0" presId="urn:microsoft.com/office/officeart/2008/layout/TitlePictureLineup"/>
    <dgm:cxn modelId="{CA982E53-4620-4B3B-BBE2-26A1E757CD19}" type="presParOf" srcId="{BBDAA0AE-EFF9-498D-8031-51678D24A8F4}" destId="{12451AB0-7458-4F57-8A58-F4B8C2D0924E}" srcOrd="2" destOrd="0" presId="urn:microsoft.com/office/officeart/2008/layout/TitlePictureLineup"/>
    <dgm:cxn modelId="{E6AC38B4-873C-494D-ACD0-FCCAE4DED129}" type="presParOf" srcId="{BBDAA0AE-EFF9-498D-8031-51678D24A8F4}" destId="{2A0BA02C-FECD-4EF8-B6A4-3F42881A5671}" srcOrd="3" destOrd="0" presId="urn:microsoft.com/office/officeart/2008/layout/TitlePictureLineup"/>
    <dgm:cxn modelId="{5B9A7B7A-DA0A-4892-B238-A5DCE3444329}" type="presParOf" srcId="{D0CCFD2C-A4A7-48FD-88EC-C0DF63753A18}" destId="{7E305BBB-DC62-49A7-97E7-8779F98BD662}" srcOrd="7" destOrd="0" presId="urn:microsoft.com/office/officeart/2008/layout/TitlePictureLineup"/>
    <dgm:cxn modelId="{F8742637-BE46-4CEF-8DCD-FDCE30D2FF68}" type="presParOf" srcId="{D0CCFD2C-A4A7-48FD-88EC-C0DF63753A18}" destId="{17FA3A53-2C88-451D-B18C-5D49FCCD1762}" srcOrd="8" destOrd="0" presId="urn:microsoft.com/office/officeart/2008/layout/TitlePictureLineup"/>
    <dgm:cxn modelId="{85DC69AE-1CF2-443E-B11C-D7D63BAD16D9}" type="presParOf" srcId="{17FA3A53-2C88-451D-B18C-5D49FCCD1762}" destId="{6D048533-3E43-42BF-842E-5F412B2470B8}" srcOrd="0" destOrd="0" presId="urn:microsoft.com/office/officeart/2008/layout/TitlePictureLineup"/>
    <dgm:cxn modelId="{3E66B41D-A3B5-4DD9-87CB-570567CC8689}" type="presParOf" srcId="{17FA3A53-2C88-451D-B18C-5D49FCCD1762}" destId="{AEDD6345-ABAC-4680-8FFB-77AFEB6F3CB2}" srcOrd="1" destOrd="0" presId="urn:microsoft.com/office/officeart/2008/layout/TitlePictureLineup"/>
    <dgm:cxn modelId="{56CBEDFD-5BAE-454C-817D-F279E5AFFBF3}" type="presParOf" srcId="{17FA3A53-2C88-451D-B18C-5D49FCCD1762}" destId="{CB1297DE-F325-4DF7-8FE8-C836CA673774}" srcOrd="2" destOrd="0" presId="urn:microsoft.com/office/officeart/2008/layout/TitlePictureLineup"/>
    <dgm:cxn modelId="{39EEDE56-573E-4945-9653-BDA40DA0EA71}" type="presParOf" srcId="{17FA3A53-2C88-451D-B18C-5D49FCCD1762}" destId="{4342F2EA-79F5-44AD-A6F2-A26043D948E1}" srcOrd="3" destOrd="0" presId="urn:microsoft.com/office/officeart/2008/layout/TitlePictureLineup"/>
    <dgm:cxn modelId="{81D87456-4C32-4FA3-9FDE-9D3C4FD877AD}" type="presParOf" srcId="{D0CCFD2C-A4A7-48FD-88EC-C0DF63753A18}" destId="{DAF2108E-55E4-4715-8256-7CABF855442C}" srcOrd="9" destOrd="0" presId="urn:microsoft.com/office/officeart/2008/layout/TitlePictureLineup"/>
    <dgm:cxn modelId="{A3154A7A-F676-43CD-8604-F64041385D67}" type="presParOf" srcId="{D0CCFD2C-A4A7-48FD-88EC-C0DF63753A18}" destId="{C50CE96E-5EA6-42B7-8B75-67CAC2F8BF46}" srcOrd="10" destOrd="0" presId="urn:microsoft.com/office/officeart/2008/layout/TitlePictureLineup"/>
    <dgm:cxn modelId="{AC20265A-4D6E-4BAC-8F13-DC6D2F830686}" type="presParOf" srcId="{C50CE96E-5EA6-42B7-8B75-67CAC2F8BF46}" destId="{99BE74B3-B505-461F-9759-2E8CCA54ACAB}" srcOrd="0" destOrd="0" presId="urn:microsoft.com/office/officeart/2008/layout/TitlePictureLineup"/>
    <dgm:cxn modelId="{61ABE283-31EB-4DF8-B968-F98E2DAC4E6B}" type="presParOf" srcId="{C50CE96E-5EA6-42B7-8B75-67CAC2F8BF46}" destId="{7E554829-B46D-4C55-9D2A-E58E730C89DA}" srcOrd="1" destOrd="0" presId="urn:microsoft.com/office/officeart/2008/layout/TitlePictureLineup"/>
    <dgm:cxn modelId="{F8250125-7901-4BD3-98EF-86FCC8A44D52}" type="presParOf" srcId="{C50CE96E-5EA6-42B7-8B75-67CAC2F8BF46}" destId="{79EE5A06-8B61-46E5-A37F-E5F4C6511BBB}" srcOrd="2" destOrd="0" presId="urn:microsoft.com/office/officeart/2008/layout/TitlePictureLineup"/>
    <dgm:cxn modelId="{461E3CC2-76AB-4725-89D3-B1705C8212FC}" type="presParOf" srcId="{C50CE96E-5EA6-42B7-8B75-67CAC2F8BF46}" destId="{7246BF57-724C-4208-9437-EEB6325DDDA0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56A683-4FD7-4E21-B560-197AFFD15BFF}" type="doc">
      <dgm:prSet loTypeId="urn:microsoft.com/office/officeart/2005/8/layout/bProcess4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1A129A60-EA30-449A-B9BE-B51A8EF72A44}">
      <dgm:prSet phldrT="[Text]"/>
      <dgm:spPr/>
      <dgm:t>
        <a:bodyPr/>
        <a:lstStyle/>
        <a:p>
          <a:r>
            <a:rPr lang="cs-CZ" dirty="0" smtClean="0"/>
            <a:t>mlékárny</a:t>
          </a:r>
          <a:endParaRPr lang="cs-CZ" dirty="0"/>
        </a:p>
      </dgm:t>
    </dgm:pt>
    <dgm:pt modelId="{A4164382-7C75-4FBF-996F-C8F20FFAAA63}" type="parTrans" cxnId="{A87412A5-01E1-4B0D-8C27-2297AE7648E9}">
      <dgm:prSet/>
      <dgm:spPr/>
      <dgm:t>
        <a:bodyPr/>
        <a:lstStyle/>
        <a:p>
          <a:endParaRPr lang="cs-CZ"/>
        </a:p>
      </dgm:t>
    </dgm:pt>
    <dgm:pt modelId="{DC6F3AE8-452B-4312-87BE-946B1A6483D8}" type="sibTrans" cxnId="{A87412A5-01E1-4B0D-8C27-2297AE7648E9}">
      <dgm:prSet/>
      <dgm:spPr/>
      <dgm:t>
        <a:bodyPr/>
        <a:lstStyle/>
        <a:p>
          <a:endParaRPr lang="cs-CZ"/>
        </a:p>
      </dgm:t>
    </dgm:pt>
    <dgm:pt modelId="{BCBD9F19-0863-4EB3-858A-189EEDE7CE73}">
      <dgm:prSet phldrT="[Text]"/>
      <dgm:spPr>
        <a:ln w="3175"/>
      </dgm:spPr>
      <dgm:t>
        <a:bodyPr/>
        <a:lstStyle/>
        <a:p>
          <a:r>
            <a:rPr lang="cs-CZ" dirty="0" smtClean="0"/>
            <a:t>lihovary</a:t>
          </a:r>
          <a:endParaRPr lang="cs-CZ" dirty="0"/>
        </a:p>
      </dgm:t>
    </dgm:pt>
    <dgm:pt modelId="{4A2FC5B8-968B-4D88-AB7A-FEBF06AFC1F2}" type="parTrans" cxnId="{0985DF94-0DAB-4A4B-911B-FFD177BAAD6C}">
      <dgm:prSet/>
      <dgm:spPr/>
      <dgm:t>
        <a:bodyPr/>
        <a:lstStyle/>
        <a:p>
          <a:endParaRPr lang="cs-CZ"/>
        </a:p>
      </dgm:t>
    </dgm:pt>
    <dgm:pt modelId="{9AC1D7A2-39DE-46A3-80FE-792712712FF3}" type="sibTrans" cxnId="{0985DF94-0DAB-4A4B-911B-FFD177BAAD6C}">
      <dgm:prSet/>
      <dgm:spPr/>
      <dgm:t>
        <a:bodyPr/>
        <a:lstStyle/>
        <a:p>
          <a:endParaRPr lang="cs-CZ"/>
        </a:p>
      </dgm:t>
    </dgm:pt>
    <dgm:pt modelId="{99E016DF-0C76-4879-B2C3-111D7A8B961F}">
      <dgm:prSet phldrT="[Text]"/>
      <dgm:spPr/>
      <dgm:t>
        <a:bodyPr/>
        <a:lstStyle/>
        <a:p>
          <a:r>
            <a:rPr lang="cs-CZ" dirty="0" smtClean="0"/>
            <a:t>škrobárny</a:t>
          </a:r>
          <a:endParaRPr lang="cs-CZ" dirty="0"/>
        </a:p>
      </dgm:t>
    </dgm:pt>
    <dgm:pt modelId="{C64A8D9D-6A52-4BCC-A484-B57E74AAB920}" type="parTrans" cxnId="{FC77EEAD-E894-4DFC-B567-A2FA316F7B32}">
      <dgm:prSet/>
      <dgm:spPr/>
      <dgm:t>
        <a:bodyPr/>
        <a:lstStyle/>
        <a:p>
          <a:endParaRPr lang="cs-CZ"/>
        </a:p>
      </dgm:t>
    </dgm:pt>
    <dgm:pt modelId="{17F1A8D3-ED07-48E6-91EC-362A1AE4FFC2}" type="sibTrans" cxnId="{FC77EEAD-E894-4DFC-B567-A2FA316F7B32}">
      <dgm:prSet/>
      <dgm:spPr/>
      <dgm:t>
        <a:bodyPr/>
        <a:lstStyle/>
        <a:p>
          <a:endParaRPr lang="cs-CZ"/>
        </a:p>
      </dgm:t>
    </dgm:pt>
    <dgm:pt modelId="{7231AA82-A3D9-4D03-90BA-6B5CE4FC4B70}">
      <dgm:prSet/>
      <dgm:spPr/>
      <dgm:t>
        <a:bodyPr/>
        <a:lstStyle/>
        <a:p>
          <a:r>
            <a:rPr lang="cs-CZ" dirty="0" smtClean="0"/>
            <a:t>jatka</a:t>
          </a:r>
          <a:endParaRPr lang="cs-CZ" dirty="0"/>
        </a:p>
      </dgm:t>
    </dgm:pt>
    <dgm:pt modelId="{1479AFE7-86DD-485E-8DF9-9289AA475D50}" type="parTrans" cxnId="{982A42A4-09AC-43DC-88E1-D85917958CFA}">
      <dgm:prSet/>
      <dgm:spPr/>
      <dgm:t>
        <a:bodyPr/>
        <a:lstStyle/>
        <a:p>
          <a:endParaRPr lang="cs-CZ"/>
        </a:p>
      </dgm:t>
    </dgm:pt>
    <dgm:pt modelId="{C867A7D8-13DD-4C8D-9FF6-2FD0E3B4A248}" type="sibTrans" cxnId="{982A42A4-09AC-43DC-88E1-D85917958CFA}">
      <dgm:prSet/>
      <dgm:spPr/>
      <dgm:t>
        <a:bodyPr/>
        <a:lstStyle/>
        <a:p>
          <a:endParaRPr lang="cs-CZ"/>
        </a:p>
      </dgm:t>
    </dgm:pt>
    <dgm:pt modelId="{1594880E-A32C-44B7-A385-21B75BF7487E}">
      <dgm:prSet/>
      <dgm:spPr/>
      <dgm:t>
        <a:bodyPr/>
        <a:lstStyle/>
        <a:p>
          <a:r>
            <a:rPr lang="cs-CZ" dirty="0" smtClean="0"/>
            <a:t>pekárny</a:t>
          </a:r>
          <a:endParaRPr lang="cs-CZ" dirty="0"/>
        </a:p>
      </dgm:t>
    </dgm:pt>
    <dgm:pt modelId="{34CF7259-B19F-4D77-8FAD-216FB2A9DC40}" type="parTrans" cxnId="{261500A7-D807-42BD-87DC-C1AFBB76BD68}">
      <dgm:prSet/>
      <dgm:spPr/>
      <dgm:t>
        <a:bodyPr/>
        <a:lstStyle/>
        <a:p>
          <a:endParaRPr lang="cs-CZ"/>
        </a:p>
      </dgm:t>
    </dgm:pt>
    <dgm:pt modelId="{FB17EF5B-25A0-4E49-8BF7-F1EFF9C85212}" type="sibTrans" cxnId="{261500A7-D807-42BD-87DC-C1AFBB76BD68}">
      <dgm:prSet/>
      <dgm:spPr/>
      <dgm:t>
        <a:bodyPr/>
        <a:lstStyle/>
        <a:p>
          <a:endParaRPr lang="cs-CZ"/>
        </a:p>
      </dgm:t>
    </dgm:pt>
    <dgm:pt modelId="{95543068-5335-4115-B880-F5811717C8E8}">
      <dgm:prSet/>
      <dgm:spPr/>
      <dgm:t>
        <a:bodyPr/>
        <a:lstStyle/>
        <a:p>
          <a:r>
            <a:rPr lang="cs-CZ" dirty="0" smtClean="0"/>
            <a:t>cukrovary</a:t>
          </a:r>
          <a:endParaRPr lang="cs-CZ" dirty="0"/>
        </a:p>
      </dgm:t>
    </dgm:pt>
    <dgm:pt modelId="{C56D14E1-42B0-4431-B193-910F2DB7E27F}" type="parTrans" cxnId="{144BA84F-24DC-40F8-A654-66F2019AB2D4}">
      <dgm:prSet/>
      <dgm:spPr/>
      <dgm:t>
        <a:bodyPr/>
        <a:lstStyle/>
        <a:p>
          <a:endParaRPr lang="cs-CZ"/>
        </a:p>
      </dgm:t>
    </dgm:pt>
    <dgm:pt modelId="{A5E711F4-E0F6-49F9-B9D1-6B229D194E79}" type="sibTrans" cxnId="{144BA84F-24DC-40F8-A654-66F2019AB2D4}">
      <dgm:prSet/>
      <dgm:spPr/>
      <dgm:t>
        <a:bodyPr/>
        <a:lstStyle/>
        <a:p>
          <a:endParaRPr lang="cs-CZ"/>
        </a:p>
      </dgm:t>
    </dgm:pt>
    <dgm:pt modelId="{56630537-7CFE-4964-AE4C-B0513AC6A225}">
      <dgm:prSet/>
      <dgm:spPr/>
      <dgm:t>
        <a:bodyPr/>
        <a:lstStyle/>
        <a:p>
          <a:r>
            <a:rPr lang="cs-CZ" dirty="0" smtClean="0"/>
            <a:t>pivovary</a:t>
          </a:r>
          <a:endParaRPr lang="cs-CZ" dirty="0"/>
        </a:p>
      </dgm:t>
    </dgm:pt>
    <dgm:pt modelId="{D42E1847-F92A-4344-95E6-637921044D11}" type="parTrans" cxnId="{696E8552-8CA8-4C58-94B9-BF3DAABCE463}">
      <dgm:prSet/>
      <dgm:spPr/>
      <dgm:t>
        <a:bodyPr/>
        <a:lstStyle/>
        <a:p>
          <a:endParaRPr lang="cs-CZ"/>
        </a:p>
      </dgm:t>
    </dgm:pt>
    <dgm:pt modelId="{18782834-429F-451F-BA83-A8DFEB7AD3BC}" type="sibTrans" cxnId="{696E8552-8CA8-4C58-94B9-BF3DAABCE463}">
      <dgm:prSet/>
      <dgm:spPr/>
      <dgm:t>
        <a:bodyPr/>
        <a:lstStyle/>
        <a:p>
          <a:endParaRPr lang="cs-CZ"/>
        </a:p>
      </dgm:t>
    </dgm:pt>
    <dgm:pt modelId="{1163667A-4DDC-4DA9-A768-6D4FB4275B4E}">
      <dgm:prSet/>
      <dgm:spPr/>
      <dgm:t>
        <a:bodyPr/>
        <a:lstStyle/>
        <a:p>
          <a:r>
            <a:rPr lang="cs-CZ" dirty="0" smtClean="0"/>
            <a:t>mrazírny</a:t>
          </a:r>
          <a:endParaRPr lang="cs-CZ" dirty="0"/>
        </a:p>
      </dgm:t>
    </dgm:pt>
    <dgm:pt modelId="{CA560394-8DA8-401C-807A-23F5C3ECEADE}" type="parTrans" cxnId="{ECFD674F-6F53-4686-A086-482F907AA9FD}">
      <dgm:prSet/>
      <dgm:spPr/>
      <dgm:t>
        <a:bodyPr/>
        <a:lstStyle/>
        <a:p>
          <a:endParaRPr lang="cs-CZ"/>
        </a:p>
      </dgm:t>
    </dgm:pt>
    <dgm:pt modelId="{F74F2070-5891-4DE4-86FA-A56579F9456F}" type="sibTrans" cxnId="{ECFD674F-6F53-4686-A086-482F907AA9FD}">
      <dgm:prSet/>
      <dgm:spPr/>
      <dgm:t>
        <a:bodyPr/>
        <a:lstStyle/>
        <a:p>
          <a:endParaRPr lang="cs-CZ"/>
        </a:p>
      </dgm:t>
    </dgm:pt>
    <dgm:pt modelId="{7865E0C2-4834-4A90-AD14-9BB796E6B333}">
      <dgm:prSet/>
      <dgm:spPr/>
      <dgm:t>
        <a:bodyPr/>
        <a:lstStyle/>
        <a:p>
          <a:r>
            <a:rPr lang="cs-CZ" dirty="0" smtClean="0"/>
            <a:t>konzervárny</a:t>
          </a:r>
          <a:endParaRPr lang="cs-CZ" dirty="0"/>
        </a:p>
      </dgm:t>
    </dgm:pt>
    <dgm:pt modelId="{62247063-6BD0-4F3C-9135-A5125971842F}" type="parTrans" cxnId="{BDE067C3-E134-4675-AEB6-12DE3571B30D}">
      <dgm:prSet/>
      <dgm:spPr/>
      <dgm:t>
        <a:bodyPr/>
        <a:lstStyle/>
        <a:p>
          <a:endParaRPr lang="cs-CZ"/>
        </a:p>
      </dgm:t>
    </dgm:pt>
    <dgm:pt modelId="{9CBA3668-FE8E-42CF-BC8B-7A80C8A85E97}" type="sibTrans" cxnId="{BDE067C3-E134-4675-AEB6-12DE3571B30D}">
      <dgm:prSet/>
      <dgm:spPr/>
      <dgm:t>
        <a:bodyPr/>
        <a:lstStyle/>
        <a:p>
          <a:endParaRPr lang="cs-CZ"/>
        </a:p>
      </dgm:t>
    </dgm:pt>
    <dgm:pt modelId="{C83DA356-47C6-4DED-B8DD-35AC6D7B8F7B}" type="pres">
      <dgm:prSet presAssocID="{4756A683-4FD7-4E21-B560-197AFFD15BF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A33E439A-BA59-4F21-9E16-EF55D00C2629}" type="pres">
      <dgm:prSet presAssocID="{1A129A60-EA30-449A-B9BE-B51A8EF72A44}" presName="compNode" presStyleCnt="0"/>
      <dgm:spPr/>
    </dgm:pt>
    <dgm:pt modelId="{12F77F83-F76E-487B-83A3-A7B2962AFD14}" type="pres">
      <dgm:prSet presAssocID="{1A129A60-EA30-449A-B9BE-B51A8EF72A44}" presName="dummyConnPt" presStyleCnt="0"/>
      <dgm:spPr/>
    </dgm:pt>
    <dgm:pt modelId="{3C4B649B-8981-4687-8B1B-A9B2705E418B}" type="pres">
      <dgm:prSet presAssocID="{1A129A60-EA30-449A-B9BE-B51A8EF72A44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E27A8B-EEF9-42E2-B104-6B4C39FD5A64}" type="pres">
      <dgm:prSet presAssocID="{DC6F3AE8-452B-4312-87BE-946B1A6483D8}" presName="sibTrans" presStyleLbl="bgSibTrans2D1" presStyleIdx="0" presStyleCnt="8"/>
      <dgm:spPr/>
      <dgm:t>
        <a:bodyPr/>
        <a:lstStyle/>
        <a:p>
          <a:endParaRPr lang="cs-CZ"/>
        </a:p>
      </dgm:t>
    </dgm:pt>
    <dgm:pt modelId="{7B4759D7-638D-4D62-9B5E-886D70B72119}" type="pres">
      <dgm:prSet presAssocID="{7231AA82-A3D9-4D03-90BA-6B5CE4FC4B70}" presName="compNode" presStyleCnt="0"/>
      <dgm:spPr/>
    </dgm:pt>
    <dgm:pt modelId="{B68242A7-8893-44DE-BA4B-567360E62C76}" type="pres">
      <dgm:prSet presAssocID="{7231AA82-A3D9-4D03-90BA-6B5CE4FC4B70}" presName="dummyConnPt" presStyleCnt="0"/>
      <dgm:spPr/>
    </dgm:pt>
    <dgm:pt modelId="{206EA188-EBA9-4298-A950-6575AB6BBAB1}" type="pres">
      <dgm:prSet presAssocID="{7231AA82-A3D9-4D03-90BA-6B5CE4FC4B7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DD57EE-C62D-48F9-816B-33A2D117F0B1}" type="pres">
      <dgm:prSet presAssocID="{C867A7D8-13DD-4C8D-9FF6-2FD0E3B4A248}" presName="sibTrans" presStyleLbl="bgSibTrans2D1" presStyleIdx="1" presStyleCnt="8"/>
      <dgm:spPr/>
      <dgm:t>
        <a:bodyPr/>
        <a:lstStyle/>
        <a:p>
          <a:endParaRPr lang="cs-CZ"/>
        </a:p>
      </dgm:t>
    </dgm:pt>
    <dgm:pt modelId="{01D9041E-297C-4CDF-891B-6C283FCA0C78}" type="pres">
      <dgm:prSet presAssocID="{1594880E-A32C-44B7-A385-21B75BF7487E}" presName="compNode" presStyleCnt="0"/>
      <dgm:spPr/>
    </dgm:pt>
    <dgm:pt modelId="{67DF7B07-B9A4-4BDF-8CF7-A3D3C7F79482}" type="pres">
      <dgm:prSet presAssocID="{1594880E-A32C-44B7-A385-21B75BF7487E}" presName="dummyConnPt" presStyleCnt="0"/>
      <dgm:spPr/>
    </dgm:pt>
    <dgm:pt modelId="{25790037-687F-497C-B6D2-D90AAD3CEEF4}" type="pres">
      <dgm:prSet presAssocID="{1594880E-A32C-44B7-A385-21B75BF7487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5DABB5-AA47-45FA-AEA4-A8DE496D8E37}" type="pres">
      <dgm:prSet presAssocID="{FB17EF5B-25A0-4E49-8BF7-F1EFF9C85212}" presName="sibTrans" presStyleLbl="bgSibTrans2D1" presStyleIdx="2" presStyleCnt="8"/>
      <dgm:spPr/>
      <dgm:t>
        <a:bodyPr/>
        <a:lstStyle/>
        <a:p>
          <a:endParaRPr lang="cs-CZ"/>
        </a:p>
      </dgm:t>
    </dgm:pt>
    <dgm:pt modelId="{0EF09BC3-3ECC-4D84-9E84-BBF43D4EDED4}" type="pres">
      <dgm:prSet presAssocID="{95543068-5335-4115-B880-F5811717C8E8}" presName="compNode" presStyleCnt="0"/>
      <dgm:spPr/>
    </dgm:pt>
    <dgm:pt modelId="{5D03C601-432A-4FE0-93D5-C079686C3E02}" type="pres">
      <dgm:prSet presAssocID="{95543068-5335-4115-B880-F5811717C8E8}" presName="dummyConnPt" presStyleCnt="0"/>
      <dgm:spPr/>
    </dgm:pt>
    <dgm:pt modelId="{35E2D937-2A3E-410F-BECD-B33717200D5E}" type="pres">
      <dgm:prSet presAssocID="{95543068-5335-4115-B880-F5811717C8E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2E82045-D191-4693-B29E-D0191CC79C0A}" type="pres">
      <dgm:prSet presAssocID="{A5E711F4-E0F6-49F9-B9D1-6B229D194E79}" presName="sibTrans" presStyleLbl="bgSibTrans2D1" presStyleIdx="3" presStyleCnt="8"/>
      <dgm:spPr/>
      <dgm:t>
        <a:bodyPr/>
        <a:lstStyle/>
        <a:p>
          <a:endParaRPr lang="cs-CZ"/>
        </a:p>
      </dgm:t>
    </dgm:pt>
    <dgm:pt modelId="{B62F4F95-333F-4DD3-8742-C0CC02A7DAC2}" type="pres">
      <dgm:prSet presAssocID="{BCBD9F19-0863-4EB3-858A-189EEDE7CE73}" presName="compNode" presStyleCnt="0"/>
      <dgm:spPr/>
    </dgm:pt>
    <dgm:pt modelId="{B888F714-A3F8-4EA9-8DC9-C78963795F2F}" type="pres">
      <dgm:prSet presAssocID="{BCBD9F19-0863-4EB3-858A-189EEDE7CE73}" presName="dummyConnPt" presStyleCnt="0"/>
      <dgm:spPr/>
    </dgm:pt>
    <dgm:pt modelId="{2AD79715-18D1-4ED4-917F-B3124ED7622B}" type="pres">
      <dgm:prSet presAssocID="{BCBD9F19-0863-4EB3-858A-189EEDE7CE7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378FC3-971C-46C7-9655-D0D2957BD5B1}" type="pres">
      <dgm:prSet presAssocID="{9AC1D7A2-39DE-46A3-80FE-792712712FF3}" presName="sibTrans" presStyleLbl="bgSibTrans2D1" presStyleIdx="4" presStyleCnt="8"/>
      <dgm:spPr/>
      <dgm:t>
        <a:bodyPr/>
        <a:lstStyle/>
        <a:p>
          <a:endParaRPr lang="cs-CZ"/>
        </a:p>
      </dgm:t>
    </dgm:pt>
    <dgm:pt modelId="{30B85237-6BEF-49CD-BE77-5511A5AC4822}" type="pres">
      <dgm:prSet presAssocID="{99E016DF-0C76-4879-B2C3-111D7A8B961F}" presName="compNode" presStyleCnt="0"/>
      <dgm:spPr/>
    </dgm:pt>
    <dgm:pt modelId="{213CDA86-B956-4018-93F0-EA4E2A1D852D}" type="pres">
      <dgm:prSet presAssocID="{99E016DF-0C76-4879-B2C3-111D7A8B961F}" presName="dummyConnPt" presStyleCnt="0"/>
      <dgm:spPr/>
    </dgm:pt>
    <dgm:pt modelId="{6FFA1B2D-48D0-4D74-85D0-A3A8065BDDCE}" type="pres">
      <dgm:prSet presAssocID="{99E016DF-0C76-4879-B2C3-111D7A8B961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8060C1-9DA3-4DDA-B7D7-2C11881C0691}" type="pres">
      <dgm:prSet presAssocID="{17F1A8D3-ED07-48E6-91EC-362A1AE4FFC2}" presName="sibTrans" presStyleLbl="bgSibTrans2D1" presStyleIdx="5" presStyleCnt="8"/>
      <dgm:spPr/>
      <dgm:t>
        <a:bodyPr/>
        <a:lstStyle/>
        <a:p>
          <a:endParaRPr lang="cs-CZ"/>
        </a:p>
      </dgm:t>
    </dgm:pt>
    <dgm:pt modelId="{A7351D3E-8C36-4B66-B158-6F9CA54E3AD8}" type="pres">
      <dgm:prSet presAssocID="{56630537-7CFE-4964-AE4C-B0513AC6A225}" presName="compNode" presStyleCnt="0"/>
      <dgm:spPr/>
    </dgm:pt>
    <dgm:pt modelId="{878FBE60-69C7-411E-8765-F5E17F15E850}" type="pres">
      <dgm:prSet presAssocID="{56630537-7CFE-4964-AE4C-B0513AC6A225}" presName="dummyConnPt" presStyleCnt="0"/>
      <dgm:spPr/>
    </dgm:pt>
    <dgm:pt modelId="{3EBECF17-7D74-42D3-9A32-53ADECEFE4CC}" type="pres">
      <dgm:prSet presAssocID="{56630537-7CFE-4964-AE4C-B0513AC6A22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3DA9BC-6E73-4FE2-89B4-8CC3C3DCF849}" type="pres">
      <dgm:prSet presAssocID="{18782834-429F-451F-BA83-A8DFEB7AD3BC}" presName="sibTrans" presStyleLbl="bgSibTrans2D1" presStyleIdx="6" presStyleCnt="8"/>
      <dgm:spPr/>
      <dgm:t>
        <a:bodyPr/>
        <a:lstStyle/>
        <a:p>
          <a:endParaRPr lang="cs-CZ"/>
        </a:p>
      </dgm:t>
    </dgm:pt>
    <dgm:pt modelId="{F28BF574-6003-4644-BFCE-ED0EF7DF12B4}" type="pres">
      <dgm:prSet presAssocID="{7865E0C2-4834-4A90-AD14-9BB796E6B333}" presName="compNode" presStyleCnt="0"/>
      <dgm:spPr/>
    </dgm:pt>
    <dgm:pt modelId="{E650EF5C-1D37-426D-A452-8894F224E2F1}" type="pres">
      <dgm:prSet presAssocID="{7865E0C2-4834-4A90-AD14-9BB796E6B333}" presName="dummyConnPt" presStyleCnt="0"/>
      <dgm:spPr/>
    </dgm:pt>
    <dgm:pt modelId="{86241BEC-BFE2-45C2-B0D3-D9175FA37B93}" type="pres">
      <dgm:prSet presAssocID="{7865E0C2-4834-4A90-AD14-9BB796E6B33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0D722C-B076-4802-8651-39C2E068FDCB}" type="pres">
      <dgm:prSet presAssocID="{9CBA3668-FE8E-42CF-BC8B-7A80C8A85E97}" presName="sibTrans" presStyleLbl="bgSibTrans2D1" presStyleIdx="7" presStyleCnt="8"/>
      <dgm:spPr/>
      <dgm:t>
        <a:bodyPr/>
        <a:lstStyle/>
        <a:p>
          <a:endParaRPr lang="cs-CZ"/>
        </a:p>
      </dgm:t>
    </dgm:pt>
    <dgm:pt modelId="{BF87B252-89CC-4A6A-AE55-6A10AC2DDE97}" type="pres">
      <dgm:prSet presAssocID="{1163667A-4DDC-4DA9-A768-6D4FB4275B4E}" presName="compNode" presStyleCnt="0"/>
      <dgm:spPr/>
    </dgm:pt>
    <dgm:pt modelId="{0216A8FF-E118-420E-8D10-CE2BE529EDAA}" type="pres">
      <dgm:prSet presAssocID="{1163667A-4DDC-4DA9-A768-6D4FB4275B4E}" presName="dummyConnPt" presStyleCnt="0"/>
      <dgm:spPr/>
    </dgm:pt>
    <dgm:pt modelId="{9F336FE0-AE9F-4100-BE7B-33CD59DFE176}" type="pres">
      <dgm:prSet presAssocID="{1163667A-4DDC-4DA9-A768-6D4FB4275B4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DB35DB1-7E66-4880-9C9D-7E4E130BF18F}" type="presOf" srcId="{FB17EF5B-25A0-4E49-8BF7-F1EFF9C85212}" destId="{D15DABB5-AA47-45FA-AEA4-A8DE496D8E37}" srcOrd="0" destOrd="0" presId="urn:microsoft.com/office/officeart/2005/8/layout/bProcess4"/>
    <dgm:cxn modelId="{6D2FFAFD-53EE-40E1-AC39-1ECFC565B0D1}" type="presOf" srcId="{BCBD9F19-0863-4EB3-858A-189EEDE7CE73}" destId="{2AD79715-18D1-4ED4-917F-B3124ED7622B}" srcOrd="0" destOrd="0" presId="urn:microsoft.com/office/officeart/2005/8/layout/bProcess4"/>
    <dgm:cxn modelId="{7332F90D-AC8F-482E-B7F2-C5E04B43BBCD}" type="presOf" srcId="{4756A683-4FD7-4E21-B560-197AFFD15BFF}" destId="{C83DA356-47C6-4DED-B8DD-35AC6D7B8F7B}" srcOrd="0" destOrd="0" presId="urn:microsoft.com/office/officeart/2005/8/layout/bProcess4"/>
    <dgm:cxn modelId="{53F16A88-B310-4561-B038-90367C51BBDA}" type="presOf" srcId="{7231AA82-A3D9-4D03-90BA-6B5CE4FC4B70}" destId="{206EA188-EBA9-4298-A950-6575AB6BBAB1}" srcOrd="0" destOrd="0" presId="urn:microsoft.com/office/officeart/2005/8/layout/bProcess4"/>
    <dgm:cxn modelId="{0985DF94-0DAB-4A4B-911B-FFD177BAAD6C}" srcId="{4756A683-4FD7-4E21-B560-197AFFD15BFF}" destId="{BCBD9F19-0863-4EB3-858A-189EEDE7CE73}" srcOrd="4" destOrd="0" parTransId="{4A2FC5B8-968B-4D88-AB7A-FEBF06AFC1F2}" sibTransId="{9AC1D7A2-39DE-46A3-80FE-792712712FF3}"/>
    <dgm:cxn modelId="{696E8552-8CA8-4C58-94B9-BF3DAABCE463}" srcId="{4756A683-4FD7-4E21-B560-197AFFD15BFF}" destId="{56630537-7CFE-4964-AE4C-B0513AC6A225}" srcOrd="6" destOrd="0" parTransId="{D42E1847-F92A-4344-95E6-637921044D11}" sibTransId="{18782834-429F-451F-BA83-A8DFEB7AD3BC}"/>
    <dgm:cxn modelId="{CA9EC1B7-6280-493D-A1C7-51C1DB7907E5}" type="presOf" srcId="{1594880E-A32C-44B7-A385-21B75BF7487E}" destId="{25790037-687F-497C-B6D2-D90AAD3CEEF4}" srcOrd="0" destOrd="0" presId="urn:microsoft.com/office/officeart/2005/8/layout/bProcess4"/>
    <dgm:cxn modelId="{982A42A4-09AC-43DC-88E1-D85917958CFA}" srcId="{4756A683-4FD7-4E21-B560-197AFFD15BFF}" destId="{7231AA82-A3D9-4D03-90BA-6B5CE4FC4B70}" srcOrd="1" destOrd="0" parTransId="{1479AFE7-86DD-485E-8DF9-9289AA475D50}" sibTransId="{C867A7D8-13DD-4C8D-9FF6-2FD0E3B4A248}"/>
    <dgm:cxn modelId="{B173345B-4B87-4DBD-AE9E-C102D302A837}" type="presOf" srcId="{9AC1D7A2-39DE-46A3-80FE-792712712FF3}" destId="{10378FC3-971C-46C7-9655-D0D2957BD5B1}" srcOrd="0" destOrd="0" presId="urn:microsoft.com/office/officeart/2005/8/layout/bProcess4"/>
    <dgm:cxn modelId="{2407B77B-9A85-47F3-BB80-0BA21595548E}" type="presOf" srcId="{18782834-429F-451F-BA83-A8DFEB7AD3BC}" destId="{173DA9BC-6E73-4FE2-89B4-8CC3C3DCF849}" srcOrd="0" destOrd="0" presId="urn:microsoft.com/office/officeart/2005/8/layout/bProcess4"/>
    <dgm:cxn modelId="{261500A7-D807-42BD-87DC-C1AFBB76BD68}" srcId="{4756A683-4FD7-4E21-B560-197AFFD15BFF}" destId="{1594880E-A32C-44B7-A385-21B75BF7487E}" srcOrd="2" destOrd="0" parTransId="{34CF7259-B19F-4D77-8FAD-216FB2A9DC40}" sibTransId="{FB17EF5B-25A0-4E49-8BF7-F1EFF9C85212}"/>
    <dgm:cxn modelId="{705692C3-6111-4F21-B0D4-10EC54E5C19F}" type="presOf" srcId="{DC6F3AE8-452B-4312-87BE-946B1A6483D8}" destId="{91E27A8B-EEF9-42E2-B104-6B4C39FD5A64}" srcOrd="0" destOrd="0" presId="urn:microsoft.com/office/officeart/2005/8/layout/bProcess4"/>
    <dgm:cxn modelId="{E5F3D9FD-2A6F-4E54-AAF1-8D8BB3CAF211}" type="presOf" srcId="{95543068-5335-4115-B880-F5811717C8E8}" destId="{35E2D937-2A3E-410F-BECD-B33717200D5E}" srcOrd="0" destOrd="0" presId="urn:microsoft.com/office/officeart/2005/8/layout/bProcess4"/>
    <dgm:cxn modelId="{A87412A5-01E1-4B0D-8C27-2297AE7648E9}" srcId="{4756A683-4FD7-4E21-B560-197AFFD15BFF}" destId="{1A129A60-EA30-449A-B9BE-B51A8EF72A44}" srcOrd="0" destOrd="0" parTransId="{A4164382-7C75-4FBF-996F-C8F20FFAAA63}" sibTransId="{DC6F3AE8-452B-4312-87BE-946B1A6483D8}"/>
    <dgm:cxn modelId="{144BA84F-24DC-40F8-A654-66F2019AB2D4}" srcId="{4756A683-4FD7-4E21-B560-197AFFD15BFF}" destId="{95543068-5335-4115-B880-F5811717C8E8}" srcOrd="3" destOrd="0" parTransId="{C56D14E1-42B0-4431-B193-910F2DB7E27F}" sibTransId="{A5E711F4-E0F6-49F9-B9D1-6B229D194E79}"/>
    <dgm:cxn modelId="{B4B4BDA4-0E3A-409C-9270-66BCE675347B}" type="presOf" srcId="{7865E0C2-4834-4A90-AD14-9BB796E6B333}" destId="{86241BEC-BFE2-45C2-B0D3-D9175FA37B93}" srcOrd="0" destOrd="0" presId="urn:microsoft.com/office/officeart/2005/8/layout/bProcess4"/>
    <dgm:cxn modelId="{FC77EEAD-E894-4DFC-B567-A2FA316F7B32}" srcId="{4756A683-4FD7-4E21-B560-197AFFD15BFF}" destId="{99E016DF-0C76-4879-B2C3-111D7A8B961F}" srcOrd="5" destOrd="0" parTransId="{C64A8D9D-6A52-4BCC-A484-B57E74AAB920}" sibTransId="{17F1A8D3-ED07-48E6-91EC-362A1AE4FFC2}"/>
    <dgm:cxn modelId="{18D2011C-488E-434E-B787-E15560DAB6C1}" type="presOf" srcId="{9CBA3668-FE8E-42CF-BC8B-7A80C8A85E97}" destId="{4F0D722C-B076-4802-8651-39C2E068FDCB}" srcOrd="0" destOrd="0" presId="urn:microsoft.com/office/officeart/2005/8/layout/bProcess4"/>
    <dgm:cxn modelId="{BF213AD6-6174-400F-8FED-DB985D5B3C3A}" type="presOf" srcId="{56630537-7CFE-4964-AE4C-B0513AC6A225}" destId="{3EBECF17-7D74-42D3-9A32-53ADECEFE4CC}" srcOrd="0" destOrd="0" presId="urn:microsoft.com/office/officeart/2005/8/layout/bProcess4"/>
    <dgm:cxn modelId="{560C4501-723F-488F-862F-18281C51BF5A}" type="presOf" srcId="{17F1A8D3-ED07-48E6-91EC-362A1AE4FFC2}" destId="{FE8060C1-9DA3-4DDA-B7D7-2C11881C0691}" srcOrd="0" destOrd="0" presId="urn:microsoft.com/office/officeart/2005/8/layout/bProcess4"/>
    <dgm:cxn modelId="{BCCBCD5F-71B7-4184-92E1-88C23911055A}" type="presOf" srcId="{99E016DF-0C76-4879-B2C3-111D7A8B961F}" destId="{6FFA1B2D-48D0-4D74-85D0-A3A8065BDDCE}" srcOrd="0" destOrd="0" presId="urn:microsoft.com/office/officeart/2005/8/layout/bProcess4"/>
    <dgm:cxn modelId="{C5A08AFB-8FF5-44DF-B8C4-71C5D2FA380F}" type="presOf" srcId="{1A129A60-EA30-449A-B9BE-B51A8EF72A44}" destId="{3C4B649B-8981-4687-8B1B-A9B2705E418B}" srcOrd="0" destOrd="0" presId="urn:microsoft.com/office/officeart/2005/8/layout/bProcess4"/>
    <dgm:cxn modelId="{BE7999CC-D80F-4689-AD06-454D7D7D4588}" type="presOf" srcId="{1163667A-4DDC-4DA9-A768-6D4FB4275B4E}" destId="{9F336FE0-AE9F-4100-BE7B-33CD59DFE176}" srcOrd="0" destOrd="0" presId="urn:microsoft.com/office/officeart/2005/8/layout/bProcess4"/>
    <dgm:cxn modelId="{94A09D96-52E7-4724-94DA-E2E8EB8BD5A5}" type="presOf" srcId="{A5E711F4-E0F6-49F9-B9D1-6B229D194E79}" destId="{B2E82045-D191-4693-B29E-D0191CC79C0A}" srcOrd="0" destOrd="0" presId="urn:microsoft.com/office/officeart/2005/8/layout/bProcess4"/>
    <dgm:cxn modelId="{ECFD674F-6F53-4686-A086-482F907AA9FD}" srcId="{4756A683-4FD7-4E21-B560-197AFFD15BFF}" destId="{1163667A-4DDC-4DA9-A768-6D4FB4275B4E}" srcOrd="8" destOrd="0" parTransId="{CA560394-8DA8-401C-807A-23F5C3ECEADE}" sibTransId="{F74F2070-5891-4DE4-86FA-A56579F9456F}"/>
    <dgm:cxn modelId="{8FE414F3-FF98-44A6-B5D8-B76C2B655DD8}" type="presOf" srcId="{C867A7D8-13DD-4C8D-9FF6-2FD0E3B4A248}" destId="{CFDD57EE-C62D-48F9-816B-33A2D117F0B1}" srcOrd="0" destOrd="0" presId="urn:microsoft.com/office/officeart/2005/8/layout/bProcess4"/>
    <dgm:cxn modelId="{BDE067C3-E134-4675-AEB6-12DE3571B30D}" srcId="{4756A683-4FD7-4E21-B560-197AFFD15BFF}" destId="{7865E0C2-4834-4A90-AD14-9BB796E6B333}" srcOrd="7" destOrd="0" parTransId="{62247063-6BD0-4F3C-9135-A5125971842F}" sibTransId="{9CBA3668-FE8E-42CF-BC8B-7A80C8A85E97}"/>
    <dgm:cxn modelId="{44F12C1B-6A03-460D-8935-B840923B5B1A}" type="presParOf" srcId="{C83DA356-47C6-4DED-B8DD-35AC6D7B8F7B}" destId="{A33E439A-BA59-4F21-9E16-EF55D00C2629}" srcOrd="0" destOrd="0" presId="urn:microsoft.com/office/officeart/2005/8/layout/bProcess4"/>
    <dgm:cxn modelId="{F37C58B9-6E5C-47DE-A877-D7DC1D1713ED}" type="presParOf" srcId="{A33E439A-BA59-4F21-9E16-EF55D00C2629}" destId="{12F77F83-F76E-487B-83A3-A7B2962AFD14}" srcOrd="0" destOrd="0" presId="urn:microsoft.com/office/officeart/2005/8/layout/bProcess4"/>
    <dgm:cxn modelId="{2888E53C-0A4F-4700-9B13-72A97EFAAF70}" type="presParOf" srcId="{A33E439A-BA59-4F21-9E16-EF55D00C2629}" destId="{3C4B649B-8981-4687-8B1B-A9B2705E418B}" srcOrd="1" destOrd="0" presId="urn:microsoft.com/office/officeart/2005/8/layout/bProcess4"/>
    <dgm:cxn modelId="{77D27261-BB42-4818-A2EA-7DB6C0D48FE2}" type="presParOf" srcId="{C83DA356-47C6-4DED-B8DD-35AC6D7B8F7B}" destId="{91E27A8B-EEF9-42E2-B104-6B4C39FD5A64}" srcOrd="1" destOrd="0" presId="urn:microsoft.com/office/officeart/2005/8/layout/bProcess4"/>
    <dgm:cxn modelId="{4367EBBB-ABBF-4AC3-8231-C6FB120D92C2}" type="presParOf" srcId="{C83DA356-47C6-4DED-B8DD-35AC6D7B8F7B}" destId="{7B4759D7-638D-4D62-9B5E-886D70B72119}" srcOrd="2" destOrd="0" presId="urn:microsoft.com/office/officeart/2005/8/layout/bProcess4"/>
    <dgm:cxn modelId="{5F149728-AE30-4050-8960-9D6B317F0E22}" type="presParOf" srcId="{7B4759D7-638D-4D62-9B5E-886D70B72119}" destId="{B68242A7-8893-44DE-BA4B-567360E62C76}" srcOrd="0" destOrd="0" presId="urn:microsoft.com/office/officeart/2005/8/layout/bProcess4"/>
    <dgm:cxn modelId="{5FC8CEE9-3DD2-4695-8F6E-8938C66A237A}" type="presParOf" srcId="{7B4759D7-638D-4D62-9B5E-886D70B72119}" destId="{206EA188-EBA9-4298-A950-6575AB6BBAB1}" srcOrd="1" destOrd="0" presId="urn:microsoft.com/office/officeart/2005/8/layout/bProcess4"/>
    <dgm:cxn modelId="{B33930F4-4DC5-479C-86B7-A6999DBCE133}" type="presParOf" srcId="{C83DA356-47C6-4DED-B8DD-35AC6D7B8F7B}" destId="{CFDD57EE-C62D-48F9-816B-33A2D117F0B1}" srcOrd="3" destOrd="0" presId="urn:microsoft.com/office/officeart/2005/8/layout/bProcess4"/>
    <dgm:cxn modelId="{232AA221-FB72-4B7D-8CD4-378EDA829F99}" type="presParOf" srcId="{C83DA356-47C6-4DED-B8DD-35AC6D7B8F7B}" destId="{01D9041E-297C-4CDF-891B-6C283FCA0C78}" srcOrd="4" destOrd="0" presId="urn:microsoft.com/office/officeart/2005/8/layout/bProcess4"/>
    <dgm:cxn modelId="{28950746-4F8E-44CF-B64E-9783E1D7479B}" type="presParOf" srcId="{01D9041E-297C-4CDF-891B-6C283FCA0C78}" destId="{67DF7B07-B9A4-4BDF-8CF7-A3D3C7F79482}" srcOrd="0" destOrd="0" presId="urn:microsoft.com/office/officeart/2005/8/layout/bProcess4"/>
    <dgm:cxn modelId="{284C5EC1-E936-490F-8DE9-3496707FEBB9}" type="presParOf" srcId="{01D9041E-297C-4CDF-891B-6C283FCA0C78}" destId="{25790037-687F-497C-B6D2-D90AAD3CEEF4}" srcOrd="1" destOrd="0" presId="urn:microsoft.com/office/officeart/2005/8/layout/bProcess4"/>
    <dgm:cxn modelId="{F4D99765-911E-411F-81C7-38F33BE83703}" type="presParOf" srcId="{C83DA356-47C6-4DED-B8DD-35AC6D7B8F7B}" destId="{D15DABB5-AA47-45FA-AEA4-A8DE496D8E37}" srcOrd="5" destOrd="0" presId="urn:microsoft.com/office/officeart/2005/8/layout/bProcess4"/>
    <dgm:cxn modelId="{21DBD0DE-AB0F-4A63-BAEB-24A5B88BC52E}" type="presParOf" srcId="{C83DA356-47C6-4DED-B8DD-35AC6D7B8F7B}" destId="{0EF09BC3-3ECC-4D84-9E84-BBF43D4EDED4}" srcOrd="6" destOrd="0" presId="urn:microsoft.com/office/officeart/2005/8/layout/bProcess4"/>
    <dgm:cxn modelId="{45523CC4-F150-4D76-85B1-FADF5017719E}" type="presParOf" srcId="{0EF09BC3-3ECC-4D84-9E84-BBF43D4EDED4}" destId="{5D03C601-432A-4FE0-93D5-C079686C3E02}" srcOrd="0" destOrd="0" presId="urn:microsoft.com/office/officeart/2005/8/layout/bProcess4"/>
    <dgm:cxn modelId="{E5B95DFF-F346-4424-8314-59923A65F81C}" type="presParOf" srcId="{0EF09BC3-3ECC-4D84-9E84-BBF43D4EDED4}" destId="{35E2D937-2A3E-410F-BECD-B33717200D5E}" srcOrd="1" destOrd="0" presId="urn:microsoft.com/office/officeart/2005/8/layout/bProcess4"/>
    <dgm:cxn modelId="{548B32C5-695D-414D-A30E-A6BAEE65487B}" type="presParOf" srcId="{C83DA356-47C6-4DED-B8DD-35AC6D7B8F7B}" destId="{B2E82045-D191-4693-B29E-D0191CC79C0A}" srcOrd="7" destOrd="0" presId="urn:microsoft.com/office/officeart/2005/8/layout/bProcess4"/>
    <dgm:cxn modelId="{A0055F3A-D8EE-456C-B04B-D7FB9D70DA9F}" type="presParOf" srcId="{C83DA356-47C6-4DED-B8DD-35AC6D7B8F7B}" destId="{B62F4F95-333F-4DD3-8742-C0CC02A7DAC2}" srcOrd="8" destOrd="0" presId="urn:microsoft.com/office/officeart/2005/8/layout/bProcess4"/>
    <dgm:cxn modelId="{126DEF1A-B672-4BFB-B8FF-BB7E82689821}" type="presParOf" srcId="{B62F4F95-333F-4DD3-8742-C0CC02A7DAC2}" destId="{B888F714-A3F8-4EA9-8DC9-C78963795F2F}" srcOrd="0" destOrd="0" presId="urn:microsoft.com/office/officeart/2005/8/layout/bProcess4"/>
    <dgm:cxn modelId="{396F1B9C-52F1-4410-8B63-FE8F34315974}" type="presParOf" srcId="{B62F4F95-333F-4DD3-8742-C0CC02A7DAC2}" destId="{2AD79715-18D1-4ED4-917F-B3124ED7622B}" srcOrd="1" destOrd="0" presId="urn:microsoft.com/office/officeart/2005/8/layout/bProcess4"/>
    <dgm:cxn modelId="{81037F5D-620C-4863-84D3-E5440EF9CE96}" type="presParOf" srcId="{C83DA356-47C6-4DED-B8DD-35AC6D7B8F7B}" destId="{10378FC3-971C-46C7-9655-D0D2957BD5B1}" srcOrd="9" destOrd="0" presId="urn:microsoft.com/office/officeart/2005/8/layout/bProcess4"/>
    <dgm:cxn modelId="{65FCA99F-D3FF-41F4-B194-D18D721BB87F}" type="presParOf" srcId="{C83DA356-47C6-4DED-B8DD-35AC6D7B8F7B}" destId="{30B85237-6BEF-49CD-BE77-5511A5AC4822}" srcOrd="10" destOrd="0" presId="urn:microsoft.com/office/officeart/2005/8/layout/bProcess4"/>
    <dgm:cxn modelId="{CB0218FA-6525-4AF9-B48C-6FE2EF6B563A}" type="presParOf" srcId="{30B85237-6BEF-49CD-BE77-5511A5AC4822}" destId="{213CDA86-B956-4018-93F0-EA4E2A1D852D}" srcOrd="0" destOrd="0" presId="urn:microsoft.com/office/officeart/2005/8/layout/bProcess4"/>
    <dgm:cxn modelId="{C435E614-EECA-4115-9B08-48324E594500}" type="presParOf" srcId="{30B85237-6BEF-49CD-BE77-5511A5AC4822}" destId="{6FFA1B2D-48D0-4D74-85D0-A3A8065BDDCE}" srcOrd="1" destOrd="0" presId="urn:microsoft.com/office/officeart/2005/8/layout/bProcess4"/>
    <dgm:cxn modelId="{D27863FD-DDFC-48DD-9504-BB5F5D525C89}" type="presParOf" srcId="{C83DA356-47C6-4DED-B8DD-35AC6D7B8F7B}" destId="{FE8060C1-9DA3-4DDA-B7D7-2C11881C0691}" srcOrd="11" destOrd="0" presId="urn:microsoft.com/office/officeart/2005/8/layout/bProcess4"/>
    <dgm:cxn modelId="{F2FB19E2-EC07-4D2E-B4C7-72961025CDC7}" type="presParOf" srcId="{C83DA356-47C6-4DED-B8DD-35AC6D7B8F7B}" destId="{A7351D3E-8C36-4B66-B158-6F9CA54E3AD8}" srcOrd="12" destOrd="0" presId="urn:microsoft.com/office/officeart/2005/8/layout/bProcess4"/>
    <dgm:cxn modelId="{FE7A9E87-4A13-4D36-A539-EC26C59916A3}" type="presParOf" srcId="{A7351D3E-8C36-4B66-B158-6F9CA54E3AD8}" destId="{878FBE60-69C7-411E-8765-F5E17F15E850}" srcOrd="0" destOrd="0" presId="urn:microsoft.com/office/officeart/2005/8/layout/bProcess4"/>
    <dgm:cxn modelId="{77D6E0AB-A83C-4AAE-8BAF-40CDC80ED9FF}" type="presParOf" srcId="{A7351D3E-8C36-4B66-B158-6F9CA54E3AD8}" destId="{3EBECF17-7D74-42D3-9A32-53ADECEFE4CC}" srcOrd="1" destOrd="0" presId="urn:microsoft.com/office/officeart/2005/8/layout/bProcess4"/>
    <dgm:cxn modelId="{097F3F0A-A379-4F75-8107-DCC8C341FEB5}" type="presParOf" srcId="{C83DA356-47C6-4DED-B8DD-35AC6D7B8F7B}" destId="{173DA9BC-6E73-4FE2-89B4-8CC3C3DCF849}" srcOrd="13" destOrd="0" presId="urn:microsoft.com/office/officeart/2005/8/layout/bProcess4"/>
    <dgm:cxn modelId="{26F1C41D-0148-4BF9-9C91-2618758CFCF2}" type="presParOf" srcId="{C83DA356-47C6-4DED-B8DD-35AC6D7B8F7B}" destId="{F28BF574-6003-4644-BFCE-ED0EF7DF12B4}" srcOrd="14" destOrd="0" presId="urn:microsoft.com/office/officeart/2005/8/layout/bProcess4"/>
    <dgm:cxn modelId="{F38DB4CE-1945-41EF-B47C-8A38AD14E166}" type="presParOf" srcId="{F28BF574-6003-4644-BFCE-ED0EF7DF12B4}" destId="{E650EF5C-1D37-426D-A452-8894F224E2F1}" srcOrd="0" destOrd="0" presId="urn:microsoft.com/office/officeart/2005/8/layout/bProcess4"/>
    <dgm:cxn modelId="{6E9203FB-CA1F-4D92-A03A-B27BAFE46B3F}" type="presParOf" srcId="{F28BF574-6003-4644-BFCE-ED0EF7DF12B4}" destId="{86241BEC-BFE2-45C2-B0D3-D9175FA37B93}" srcOrd="1" destOrd="0" presId="urn:microsoft.com/office/officeart/2005/8/layout/bProcess4"/>
    <dgm:cxn modelId="{5593C96E-CB51-4458-8681-7B9DA53B2292}" type="presParOf" srcId="{C83DA356-47C6-4DED-B8DD-35AC6D7B8F7B}" destId="{4F0D722C-B076-4802-8651-39C2E068FDCB}" srcOrd="15" destOrd="0" presId="urn:microsoft.com/office/officeart/2005/8/layout/bProcess4"/>
    <dgm:cxn modelId="{441AB28F-63DF-45F6-A085-51D6AA8DA281}" type="presParOf" srcId="{C83DA356-47C6-4DED-B8DD-35AC6D7B8F7B}" destId="{BF87B252-89CC-4A6A-AE55-6A10AC2DDE97}" srcOrd="16" destOrd="0" presId="urn:microsoft.com/office/officeart/2005/8/layout/bProcess4"/>
    <dgm:cxn modelId="{1DB85FB9-33E7-4BE9-8F24-B97341FFF986}" type="presParOf" srcId="{BF87B252-89CC-4A6A-AE55-6A10AC2DDE97}" destId="{0216A8FF-E118-420E-8D10-CE2BE529EDAA}" srcOrd="0" destOrd="0" presId="urn:microsoft.com/office/officeart/2005/8/layout/bProcess4"/>
    <dgm:cxn modelId="{80653BBC-FA79-4617-98BE-22A194E9E900}" type="presParOf" srcId="{BF87B252-89CC-4A6A-AE55-6A10AC2DDE97}" destId="{9F336FE0-AE9F-4100-BE7B-33CD59DFE176}" srcOrd="1" destOrd="0" presId="urn:microsoft.com/office/officeart/2005/8/layout/bProcess4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BFE49B-0FA9-4E0B-BFCA-8E64162CAFA3}">
      <dsp:nvSpPr>
        <dsp:cNvPr id="0" name=""/>
        <dsp:cNvSpPr/>
      </dsp:nvSpPr>
      <dsp:spPr>
        <a:xfrm>
          <a:off x="5595" y="655488"/>
          <a:ext cx="1643211" cy="164321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68F1AA-89AA-4B0E-BE5C-CE84FE6EBEE0}">
      <dsp:nvSpPr>
        <dsp:cNvPr id="0" name=""/>
        <dsp:cNvSpPr/>
      </dsp:nvSpPr>
      <dsp:spPr>
        <a:xfrm>
          <a:off x="5595" y="655488"/>
          <a:ext cx="164" cy="3286422"/>
        </a:xfrm>
        <a:prstGeom prst="line">
          <a:avLst/>
        </a:pr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8B6EA-898A-459B-9FF9-083D0BBA4894}">
      <dsp:nvSpPr>
        <dsp:cNvPr id="0" name=""/>
        <dsp:cNvSpPr/>
      </dsp:nvSpPr>
      <dsp:spPr>
        <a:xfrm>
          <a:off x="5595" y="2325862"/>
          <a:ext cx="1643211" cy="1588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Pšenice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nejrozšířenější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hlavně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moravské úvaly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středočeské 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Polabí</a:t>
          </a: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5595" y="2325862"/>
        <a:ext cx="1643211" cy="1588886"/>
      </dsp:txXfrm>
    </dsp:sp>
    <dsp:sp modelId="{4C0108DE-9E1A-47D0-A431-3B45F671C3FF}">
      <dsp:nvSpPr>
        <dsp:cNvPr id="0" name=""/>
        <dsp:cNvSpPr/>
      </dsp:nvSpPr>
      <dsp:spPr>
        <a:xfrm>
          <a:off x="1649394" y="655488"/>
          <a:ext cx="1643211" cy="1643211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1D47D-5C50-4A3F-8E3B-24B37400439E}">
      <dsp:nvSpPr>
        <dsp:cNvPr id="0" name=""/>
        <dsp:cNvSpPr/>
      </dsp:nvSpPr>
      <dsp:spPr>
        <a:xfrm>
          <a:off x="1649394" y="655488"/>
          <a:ext cx="164" cy="3286422"/>
        </a:xfrm>
        <a:prstGeom prst="line">
          <a:avLst/>
        </a:pr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A6E9D-B84A-4B03-99E6-1A359F4A7C81}">
      <dsp:nvSpPr>
        <dsp:cNvPr id="0" name=""/>
        <dsp:cNvSpPr/>
      </dsp:nvSpPr>
      <dsp:spPr>
        <a:xfrm>
          <a:off x="1649394" y="2298700"/>
          <a:ext cx="1643211" cy="1643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Ječmen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cs-CZ" sz="1600" b="0" kern="1200" dirty="0" smtClean="0">
              <a:latin typeface="Arial" pitchFamily="34" charset="0"/>
              <a:cs typeface="Arial" pitchFamily="34" charset="0"/>
            </a:rPr>
            <a:t>1/3 produkce obilovin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cs-CZ" sz="1600" b="0" kern="1200" dirty="0" smtClean="0">
              <a:latin typeface="Arial" pitchFamily="34" charset="0"/>
              <a:cs typeface="Arial" pitchFamily="34" charset="0"/>
            </a:rPr>
            <a:t>pahorkatiny</a:t>
          </a:r>
          <a:br>
            <a:rPr lang="cs-CZ" sz="1600" b="0" kern="1200" dirty="0" smtClean="0">
              <a:latin typeface="Arial" pitchFamily="34" charset="0"/>
              <a:cs typeface="Arial" pitchFamily="34" charset="0"/>
            </a:rPr>
          </a:br>
          <a:r>
            <a:rPr lang="cs-CZ" sz="1600" b="0" kern="1200" dirty="0" smtClean="0">
              <a:latin typeface="Arial" pitchFamily="34" charset="0"/>
              <a:cs typeface="Arial" pitchFamily="34" charset="0"/>
            </a:rPr>
            <a:t>hornatiny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600" b="0" kern="1200" dirty="0" smtClean="0">
              <a:latin typeface="Arial" pitchFamily="34" charset="0"/>
              <a:cs typeface="Arial" pitchFamily="34" charset="0"/>
            </a:rPr>
            <a:t>jako krmivo</a:t>
          </a:r>
          <a:endParaRPr lang="cs-CZ" sz="1600" b="0" kern="1200" dirty="0">
            <a:latin typeface="Arial" pitchFamily="34" charset="0"/>
            <a:cs typeface="Arial" pitchFamily="34" charset="0"/>
          </a:endParaRPr>
        </a:p>
      </dsp:txBody>
      <dsp:txXfrm>
        <a:off x="1649394" y="2298700"/>
        <a:ext cx="1643211" cy="1643211"/>
      </dsp:txXfrm>
    </dsp:sp>
    <dsp:sp modelId="{9825F49E-3479-4444-AF60-B86F3BAE72B0}">
      <dsp:nvSpPr>
        <dsp:cNvPr id="0" name=""/>
        <dsp:cNvSpPr/>
      </dsp:nvSpPr>
      <dsp:spPr>
        <a:xfrm>
          <a:off x="3293194" y="655488"/>
          <a:ext cx="1643211" cy="1643211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89ECE1-70E1-44B4-AFE9-0574EDF710DF}">
      <dsp:nvSpPr>
        <dsp:cNvPr id="0" name=""/>
        <dsp:cNvSpPr/>
      </dsp:nvSpPr>
      <dsp:spPr>
        <a:xfrm>
          <a:off x="3293194" y="655488"/>
          <a:ext cx="164" cy="3286422"/>
        </a:xfrm>
        <a:prstGeom prst="line">
          <a:avLst/>
        </a:pr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1AB64-1E41-42B5-B773-7FD7EBEDAF02}">
      <dsp:nvSpPr>
        <dsp:cNvPr id="0" name=""/>
        <dsp:cNvSpPr/>
      </dsp:nvSpPr>
      <dsp:spPr>
        <a:xfrm>
          <a:off x="3293194" y="2298700"/>
          <a:ext cx="1643211" cy="1643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cs-CZ" sz="1900" b="1" kern="1200" dirty="0" smtClean="0">
              <a:latin typeface="Arial" pitchFamily="34" charset="0"/>
              <a:cs typeface="Arial" pitchFamily="34" charset="0"/>
            </a:rPr>
            <a:t>Sladovnický ječmen</a:t>
          </a:r>
          <a:br>
            <a:rPr lang="cs-CZ" sz="19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0" kern="1200" dirty="0" smtClean="0">
              <a:latin typeface="Arial" pitchFamily="34" charset="0"/>
              <a:cs typeface="Arial" pitchFamily="34" charset="0"/>
            </a:rPr>
            <a:t>k výrobě piva</a:t>
          </a:r>
        </a:p>
        <a:p>
          <a:pPr lvl="0" algn="l" defTabSz="84455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cs-CZ" sz="1600" b="0" kern="1200" dirty="0" smtClean="0">
              <a:latin typeface="Arial" pitchFamily="34" charset="0"/>
              <a:cs typeface="Arial" pitchFamily="34" charset="0"/>
            </a:rPr>
            <a:t>vývoz do zahraničí</a:t>
          </a:r>
        </a:p>
        <a:p>
          <a:pPr lvl="0" algn="l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600" b="0" kern="1200" dirty="0" smtClean="0">
              <a:latin typeface="Arial" pitchFamily="34" charset="0"/>
              <a:cs typeface="Arial" pitchFamily="34" charset="0"/>
            </a:rPr>
            <a:t>Haná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3293194" y="2298700"/>
        <a:ext cx="1643211" cy="1643211"/>
      </dsp:txXfrm>
    </dsp:sp>
    <dsp:sp modelId="{9ADCA45D-6E3F-4EAF-9692-19284D847F0D}">
      <dsp:nvSpPr>
        <dsp:cNvPr id="0" name=""/>
        <dsp:cNvSpPr/>
      </dsp:nvSpPr>
      <dsp:spPr>
        <a:xfrm>
          <a:off x="4936993" y="655488"/>
          <a:ext cx="1643211" cy="1643211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00C259-A7B0-47A4-8D02-055CE6F866DB}">
      <dsp:nvSpPr>
        <dsp:cNvPr id="0" name=""/>
        <dsp:cNvSpPr/>
      </dsp:nvSpPr>
      <dsp:spPr>
        <a:xfrm>
          <a:off x="4936993" y="655488"/>
          <a:ext cx="164" cy="3286422"/>
        </a:xfrm>
        <a:prstGeom prst="line">
          <a:avLst/>
        </a:pr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FCE25-3320-4DBE-93D3-250559B53A7F}">
      <dsp:nvSpPr>
        <dsp:cNvPr id="0" name=""/>
        <dsp:cNvSpPr/>
      </dsp:nvSpPr>
      <dsp:spPr>
        <a:xfrm>
          <a:off x="4936993" y="2298700"/>
          <a:ext cx="1643211" cy="1643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/>
        </a:p>
      </dsp:txBody>
      <dsp:txXfrm>
        <a:off x="4936993" y="2298700"/>
        <a:ext cx="1643211" cy="1643211"/>
      </dsp:txXfrm>
    </dsp:sp>
    <dsp:sp modelId="{B4BDF605-CE9F-4699-BFD7-45EE6BE15489}">
      <dsp:nvSpPr>
        <dsp:cNvPr id="0" name=""/>
        <dsp:cNvSpPr/>
      </dsp:nvSpPr>
      <dsp:spPr>
        <a:xfrm>
          <a:off x="6577572" y="650246"/>
          <a:ext cx="1643211" cy="1643211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A5F0DB-86F0-48B9-8479-8397AFC8D302}">
      <dsp:nvSpPr>
        <dsp:cNvPr id="0" name=""/>
        <dsp:cNvSpPr/>
      </dsp:nvSpPr>
      <dsp:spPr>
        <a:xfrm>
          <a:off x="6580793" y="655488"/>
          <a:ext cx="164" cy="3286422"/>
        </a:xfrm>
        <a:prstGeom prst="line">
          <a:avLst/>
        </a:pr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1F12C-088B-451D-9EFE-CB8D9468B275}">
      <dsp:nvSpPr>
        <dsp:cNvPr id="0" name=""/>
        <dsp:cNvSpPr/>
      </dsp:nvSpPr>
      <dsp:spPr>
        <a:xfrm>
          <a:off x="6580793" y="2298700"/>
          <a:ext cx="1643211" cy="1643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/>
        </a:p>
      </dsp:txBody>
      <dsp:txXfrm>
        <a:off x="6580793" y="2298700"/>
        <a:ext cx="1643211" cy="1643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9D532-E481-4F9D-A9B4-5F3108D0C571}">
      <dsp:nvSpPr>
        <dsp:cNvPr id="0" name=""/>
        <dsp:cNvSpPr/>
      </dsp:nvSpPr>
      <dsp:spPr>
        <a:xfrm>
          <a:off x="4911" y="1314505"/>
          <a:ext cx="0" cy="214888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BFAA46-E312-425A-8A84-30B20C06A50A}">
      <dsp:nvSpPr>
        <dsp:cNvPr id="0" name=""/>
        <dsp:cNvSpPr/>
      </dsp:nvSpPr>
      <dsp:spPr>
        <a:xfrm>
          <a:off x="76198" y="1656981"/>
          <a:ext cx="1130193" cy="96699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1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8DE9F8-EE04-44BC-913F-CFFC24648F89}">
      <dsp:nvSpPr>
        <dsp:cNvPr id="0" name=""/>
        <dsp:cNvSpPr/>
      </dsp:nvSpPr>
      <dsp:spPr>
        <a:xfrm>
          <a:off x="61912" y="2743205"/>
          <a:ext cx="1130193" cy="1797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600" kern="1200" dirty="0" err="1" smtClean="0">
              <a:latin typeface="Arial" pitchFamily="34" charset="0"/>
              <a:cs typeface="Arial" pitchFamily="34" charset="0"/>
            </a:rPr>
            <a:t>Českomor</a:t>
          </a:r>
          <a:r>
            <a:rPr lang="cs-CZ" sz="1600" kern="1200" dirty="0" smtClean="0">
              <a:latin typeface="Arial" pitchFamily="34" charset="0"/>
              <a:cs typeface="Arial" pitchFamily="34" charset="0"/>
            </a:rPr>
            <a:t>.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vrchovina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(hlavně),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k přímé spotřebě,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krmivo,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lihovary, škrobárny</a:t>
          </a: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61912" y="2743205"/>
        <a:ext cx="1130193" cy="1797517"/>
      </dsp:txXfrm>
    </dsp:sp>
    <dsp:sp modelId="{ED9B5C27-4354-4E16-91E8-F8CDFECEE923}">
      <dsp:nvSpPr>
        <dsp:cNvPr id="0" name=""/>
        <dsp:cNvSpPr/>
      </dsp:nvSpPr>
      <dsp:spPr>
        <a:xfrm>
          <a:off x="4911" y="841179"/>
          <a:ext cx="1193824" cy="70788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shade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3175" cap="flat" cmpd="sng" algn="ctr">
          <a:noFill/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 dirty="0" smtClean="0">
              <a:latin typeface="Arial" pitchFamily="34" charset="0"/>
              <a:cs typeface="Arial" pitchFamily="34" charset="0"/>
            </a:rPr>
            <a:t>Brambory</a:t>
          </a:r>
          <a:endParaRPr lang="cs-CZ" sz="1900" kern="1200" dirty="0">
            <a:latin typeface="Arial" pitchFamily="34" charset="0"/>
            <a:cs typeface="Arial" pitchFamily="34" charset="0"/>
          </a:endParaRPr>
        </a:p>
      </dsp:txBody>
      <dsp:txXfrm>
        <a:off x="4911" y="841179"/>
        <a:ext cx="1193824" cy="707887"/>
      </dsp:txXfrm>
    </dsp:sp>
    <dsp:sp modelId="{263D12D4-819B-4051-B0EC-F3CE569BDE1F}">
      <dsp:nvSpPr>
        <dsp:cNvPr id="0" name=""/>
        <dsp:cNvSpPr/>
      </dsp:nvSpPr>
      <dsp:spPr>
        <a:xfrm>
          <a:off x="1410101" y="1314505"/>
          <a:ext cx="0" cy="214888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63173"/>
              <a:satOff val="-7506"/>
              <a:lumOff val="15836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B58065-0244-4DFA-A518-8001595C1F97}">
      <dsp:nvSpPr>
        <dsp:cNvPr id="0" name=""/>
        <dsp:cNvSpPr/>
      </dsp:nvSpPr>
      <dsp:spPr>
        <a:xfrm>
          <a:off x="1447799" y="1656981"/>
          <a:ext cx="1130193" cy="96699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1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0C3434-87BE-4EA0-9CC2-8665165CF1FB}">
      <dsp:nvSpPr>
        <dsp:cNvPr id="0" name=""/>
        <dsp:cNvSpPr/>
      </dsp:nvSpPr>
      <dsp:spPr>
        <a:xfrm>
          <a:off x="1469793" y="2454832"/>
          <a:ext cx="1130193" cy="1110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75E0A-4DA9-4EF0-B5D9-C7BA42199EFD}">
      <dsp:nvSpPr>
        <dsp:cNvPr id="0" name=""/>
        <dsp:cNvSpPr/>
      </dsp:nvSpPr>
      <dsp:spPr>
        <a:xfrm>
          <a:off x="1410101" y="841179"/>
          <a:ext cx="1193824" cy="70788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63173"/>
                <a:satOff val="-7506"/>
                <a:lumOff val="15836"/>
                <a:alphaOff val="0"/>
                <a:shade val="45000"/>
                <a:satMod val="155000"/>
              </a:schemeClr>
            </a:gs>
            <a:gs pos="60000">
              <a:schemeClr val="accent4">
                <a:shade val="50000"/>
                <a:hueOff val="63173"/>
                <a:satOff val="-7506"/>
                <a:lumOff val="15836"/>
                <a:alphaOff val="0"/>
                <a:shade val="95000"/>
                <a:satMod val="150000"/>
              </a:schemeClr>
            </a:gs>
            <a:gs pos="100000">
              <a:schemeClr val="accent4">
                <a:shade val="50000"/>
                <a:hueOff val="63173"/>
                <a:satOff val="-7506"/>
                <a:lumOff val="15836"/>
                <a:alphaOff val="0"/>
                <a:tint val="87000"/>
                <a:satMod val="250000"/>
              </a:schemeClr>
            </a:gs>
          </a:gsLst>
          <a:lin ang="16200000" scaled="0"/>
        </a:gradFill>
        <a:ln w="3175" cap="flat" cmpd="sng" algn="ctr">
          <a:noFill/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Cukrová</a:t>
          </a:r>
          <a:br>
            <a:rPr lang="cs-CZ" sz="2000" kern="1200" dirty="0" smtClean="0">
              <a:latin typeface="Arial" pitchFamily="34" charset="0"/>
              <a:cs typeface="Arial" pitchFamily="34" charset="0"/>
            </a:rPr>
          </a:br>
          <a:r>
            <a:rPr lang="cs-CZ" sz="2000" kern="1200" dirty="0" smtClean="0">
              <a:latin typeface="Arial" pitchFamily="34" charset="0"/>
              <a:cs typeface="Arial" pitchFamily="34" charset="0"/>
            </a:rPr>
            <a:t>řepa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1410101" y="841179"/>
        <a:ext cx="1193824" cy="707887"/>
      </dsp:txXfrm>
    </dsp:sp>
    <dsp:sp modelId="{9C57D805-F836-4182-9D1D-E5D09C82628A}">
      <dsp:nvSpPr>
        <dsp:cNvPr id="0" name=""/>
        <dsp:cNvSpPr/>
      </dsp:nvSpPr>
      <dsp:spPr>
        <a:xfrm>
          <a:off x="2815292" y="1314505"/>
          <a:ext cx="0" cy="214888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126346"/>
              <a:satOff val="-15011"/>
              <a:lumOff val="31671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727D8C-DCC9-481A-BDF2-C0F1CD06B80F}">
      <dsp:nvSpPr>
        <dsp:cNvPr id="0" name=""/>
        <dsp:cNvSpPr/>
      </dsp:nvSpPr>
      <dsp:spPr>
        <a:xfrm>
          <a:off x="2870666" y="1656981"/>
          <a:ext cx="1130193" cy="966998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E66543-A2EE-4EF3-80B9-8A36B52F543A}">
      <dsp:nvSpPr>
        <dsp:cNvPr id="0" name=""/>
        <dsp:cNvSpPr/>
      </dsp:nvSpPr>
      <dsp:spPr>
        <a:xfrm>
          <a:off x="2874983" y="2353133"/>
          <a:ext cx="1130193" cy="1110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91B81-9E01-415D-9EB5-11C997313680}">
      <dsp:nvSpPr>
        <dsp:cNvPr id="0" name=""/>
        <dsp:cNvSpPr/>
      </dsp:nvSpPr>
      <dsp:spPr>
        <a:xfrm>
          <a:off x="2815292" y="841179"/>
          <a:ext cx="1193824" cy="70788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126346"/>
                <a:satOff val="-15011"/>
                <a:lumOff val="31671"/>
                <a:alphaOff val="0"/>
                <a:shade val="45000"/>
                <a:satMod val="155000"/>
              </a:schemeClr>
            </a:gs>
            <a:gs pos="60000">
              <a:schemeClr val="accent4">
                <a:shade val="50000"/>
                <a:hueOff val="126346"/>
                <a:satOff val="-15011"/>
                <a:lumOff val="31671"/>
                <a:alphaOff val="0"/>
                <a:shade val="95000"/>
                <a:satMod val="150000"/>
              </a:schemeClr>
            </a:gs>
            <a:gs pos="100000">
              <a:schemeClr val="accent4">
                <a:shade val="50000"/>
                <a:hueOff val="126346"/>
                <a:satOff val="-15011"/>
                <a:lumOff val="31671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Řepka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2815292" y="841179"/>
        <a:ext cx="1193824" cy="707887"/>
      </dsp:txXfrm>
    </dsp:sp>
    <dsp:sp modelId="{7D8DE172-D8D6-4B8D-997C-577CA9FAB778}">
      <dsp:nvSpPr>
        <dsp:cNvPr id="0" name=""/>
        <dsp:cNvSpPr/>
      </dsp:nvSpPr>
      <dsp:spPr>
        <a:xfrm>
          <a:off x="4220482" y="1314505"/>
          <a:ext cx="0" cy="214888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189519"/>
              <a:satOff val="-22517"/>
              <a:lumOff val="47507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28A492-EF75-444C-9A69-EEEC1DCD02DE}">
      <dsp:nvSpPr>
        <dsp:cNvPr id="0" name=""/>
        <dsp:cNvSpPr/>
      </dsp:nvSpPr>
      <dsp:spPr>
        <a:xfrm>
          <a:off x="4267199" y="1656981"/>
          <a:ext cx="1130193" cy="966998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3175">
          <a:solidFill>
            <a:schemeClr val="tx1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51AB0-7458-4F57-8A58-F4B8C2D0924E}">
      <dsp:nvSpPr>
        <dsp:cNvPr id="0" name=""/>
        <dsp:cNvSpPr/>
      </dsp:nvSpPr>
      <dsp:spPr>
        <a:xfrm>
          <a:off x="4329111" y="2736793"/>
          <a:ext cx="1130193" cy="1388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nížiny,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jižní Morava,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okolí velkých měst</a:t>
          </a: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4329111" y="2736793"/>
        <a:ext cx="1130193" cy="1388776"/>
      </dsp:txXfrm>
    </dsp:sp>
    <dsp:sp modelId="{2A0BA02C-FECD-4EF8-B6A4-3F42881A5671}">
      <dsp:nvSpPr>
        <dsp:cNvPr id="0" name=""/>
        <dsp:cNvSpPr/>
      </dsp:nvSpPr>
      <dsp:spPr>
        <a:xfrm>
          <a:off x="4220482" y="841179"/>
          <a:ext cx="1193824" cy="707887"/>
        </a:xfrm>
        <a:prstGeom prst="rect">
          <a:avLst/>
        </a:prstGeom>
        <a:solidFill>
          <a:srgbClr val="007635"/>
        </a:solidFill>
        <a:ln w="9525" cap="flat" cmpd="sng" algn="ctr">
          <a:noFill/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Zelenina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4220482" y="841179"/>
        <a:ext cx="1193824" cy="707887"/>
      </dsp:txXfrm>
    </dsp:sp>
    <dsp:sp modelId="{6D048533-3E43-42BF-842E-5F412B2470B8}">
      <dsp:nvSpPr>
        <dsp:cNvPr id="0" name=""/>
        <dsp:cNvSpPr/>
      </dsp:nvSpPr>
      <dsp:spPr>
        <a:xfrm>
          <a:off x="5625673" y="1314505"/>
          <a:ext cx="0" cy="214888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126346"/>
              <a:satOff val="-15011"/>
              <a:lumOff val="31671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DD6345-ABAC-4680-8FFB-77AFEB6F3CB2}">
      <dsp:nvSpPr>
        <dsp:cNvPr id="0" name=""/>
        <dsp:cNvSpPr/>
      </dsp:nvSpPr>
      <dsp:spPr>
        <a:xfrm>
          <a:off x="5689365" y="1656981"/>
          <a:ext cx="1130193" cy="966998"/>
        </a:xfrm>
        <a:prstGeom prst="rect">
          <a:avLst/>
        </a:prstGeom>
        <a:blipFill rotWithShape="1"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1297DE-F325-4DF7-8FE8-C836CA673774}">
      <dsp:nvSpPr>
        <dsp:cNvPr id="0" name=""/>
        <dsp:cNvSpPr/>
      </dsp:nvSpPr>
      <dsp:spPr>
        <a:xfrm>
          <a:off x="5700712" y="2736793"/>
          <a:ext cx="1130193" cy="1703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celá ČR,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drobní pěstitelé,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Litoměřice,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Kolínsko,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cs-CZ" sz="1600" kern="1200" dirty="0" err="1" smtClean="0">
              <a:latin typeface="Arial" pitchFamily="34" charset="0"/>
              <a:cs typeface="Arial" pitchFamily="34" charset="0"/>
            </a:rPr>
            <a:t>Dolnomo-ravský</a:t>
          </a:r>
          <a:r>
            <a:rPr lang="cs-CZ" sz="1600" kern="1200" dirty="0" smtClean="0">
              <a:latin typeface="Arial" pitchFamily="34" charset="0"/>
              <a:cs typeface="Arial" pitchFamily="34" charset="0"/>
            </a:rPr>
            <a:t> úval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5700712" y="2736793"/>
        <a:ext cx="1130193" cy="1703045"/>
      </dsp:txXfrm>
    </dsp:sp>
    <dsp:sp modelId="{4342F2EA-79F5-44AD-A6F2-A26043D948E1}">
      <dsp:nvSpPr>
        <dsp:cNvPr id="0" name=""/>
        <dsp:cNvSpPr/>
      </dsp:nvSpPr>
      <dsp:spPr>
        <a:xfrm>
          <a:off x="5625673" y="841179"/>
          <a:ext cx="1193824" cy="70788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126346"/>
                <a:satOff val="-15011"/>
                <a:lumOff val="31671"/>
                <a:alphaOff val="0"/>
                <a:shade val="45000"/>
                <a:satMod val="155000"/>
              </a:schemeClr>
            </a:gs>
            <a:gs pos="60000">
              <a:schemeClr val="accent4">
                <a:shade val="50000"/>
                <a:hueOff val="126346"/>
                <a:satOff val="-15011"/>
                <a:lumOff val="31671"/>
                <a:alphaOff val="0"/>
                <a:shade val="95000"/>
                <a:satMod val="150000"/>
              </a:schemeClr>
            </a:gs>
            <a:gs pos="100000">
              <a:schemeClr val="accent4">
                <a:shade val="50000"/>
                <a:hueOff val="126346"/>
                <a:satOff val="-15011"/>
                <a:lumOff val="31671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Ovocné</a:t>
          </a:r>
          <a:br>
            <a:rPr lang="cs-CZ" sz="2000" kern="1200" dirty="0" smtClean="0">
              <a:latin typeface="Arial" pitchFamily="34" charset="0"/>
              <a:cs typeface="Arial" pitchFamily="34" charset="0"/>
            </a:rPr>
          </a:br>
          <a:r>
            <a:rPr lang="cs-CZ" sz="2000" kern="1200" dirty="0" smtClean="0">
              <a:latin typeface="Arial" pitchFamily="34" charset="0"/>
              <a:cs typeface="Arial" pitchFamily="34" charset="0"/>
            </a:rPr>
            <a:t>sady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5625673" y="841179"/>
        <a:ext cx="1193824" cy="707887"/>
      </dsp:txXfrm>
    </dsp:sp>
    <dsp:sp modelId="{99BE74B3-B505-461F-9759-2E8CCA54ACAB}">
      <dsp:nvSpPr>
        <dsp:cNvPr id="0" name=""/>
        <dsp:cNvSpPr/>
      </dsp:nvSpPr>
      <dsp:spPr>
        <a:xfrm>
          <a:off x="7030863" y="1314505"/>
          <a:ext cx="0" cy="2148884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63173"/>
              <a:satOff val="-7506"/>
              <a:lumOff val="15836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554829-B46D-4C55-9D2A-E58E730C89DA}">
      <dsp:nvSpPr>
        <dsp:cNvPr id="0" name=""/>
        <dsp:cNvSpPr/>
      </dsp:nvSpPr>
      <dsp:spPr>
        <a:xfrm>
          <a:off x="7078055" y="1656981"/>
          <a:ext cx="1130193" cy="966998"/>
        </a:xfrm>
        <a:prstGeom prst="rect">
          <a:avLst/>
        </a:prstGeom>
        <a:blipFill rotWithShape="1">
          <a:blip xmlns:r="http://schemas.openxmlformats.org/officeDocument/2006/relationships"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solidFill>
            <a:schemeClr val="tx1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EE5A06-8B61-46E5-A37F-E5F4C6511BBB}">
      <dsp:nvSpPr>
        <dsp:cNvPr id="0" name=""/>
        <dsp:cNvSpPr/>
      </dsp:nvSpPr>
      <dsp:spPr>
        <a:xfrm>
          <a:off x="7090555" y="2353133"/>
          <a:ext cx="1130193" cy="1110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6BF57-724C-4208-9437-EEB6325DDDA0}">
      <dsp:nvSpPr>
        <dsp:cNvPr id="0" name=""/>
        <dsp:cNvSpPr/>
      </dsp:nvSpPr>
      <dsp:spPr>
        <a:xfrm>
          <a:off x="7030863" y="841179"/>
          <a:ext cx="1193824" cy="707887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63173"/>
                <a:satOff val="-7506"/>
                <a:lumOff val="15836"/>
                <a:alphaOff val="0"/>
                <a:shade val="45000"/>
                <a:satMod val="155000"/>
              </a:schemeClr>
            </a:gs>
            <a:gs pos="60000">
              <a:schemeClr val="accent4">
                <a:shade val="50000"/>
                <a:hueOff val="63173"/>
                <a:satOff val="-7506"/>
                <a:lumOff val="15836"/>
                <a:alphaOff val="0"/>
                <a:shade val="95000"/>
                <a:satMod val="150000"/>
              </a:schemeClr>
            </a:gs>
            <a:gs pos="100000">
              <a:schemeClr val="accent4">
                <a:shade val="50000"/>
                <a:hueOff val="63173"/>
                <a:satOff val="-7506"/>
                <a:lumOff val="15836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Arial" pitchFamily="34" charset="0"/>
              <a:cs typeface="Arial" pitchFamily="34" charset="0"/>
            </a:rPr>
            <a:t>Vinná</a:t>
          </a:r>
          <a:br>
            <a:rPr lang="cs-CZ" sz="2000" kern="1200" dirty="0" smtClean="0">
              <a:latin typeface="Arial" pitchFamily="34" charset="0"/>
              <a:cs typeface="Arial" pitchFamily="34" charset="0"/>
            </a:rPr>
          </a:br>
          <a:r>
            <a:rPr lang="cs-CZ" sz="2000" kern="1200" dirty="0" smtClean="0">
              <a:latin typeface="Arial" pitchFamily="34" charset="0"/>
              <a:cs typeface="Arial" pitchFamily="34" charset="0"/>
            </a:rPr>
            <a:t>réva</a:t>
          </a:r>
          <a:endParaRPr lang="cs-CZ" sz="2000" kern="1200" dirty="0">
            <a:latin typeface="Arial" pitchFamily="34" charset="0"/>
            <a:cs typeface="Arial" pitchFamily="34" charset="0"/>
          </a:endParaRPr>
        </a:p>
      </dsp:txBody>
      <dsp:txXfrm>
        <a:off x="7030863" y="841179"/>
        <a:ext cx="1193824" cy="707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27A8B-EEF9-42E2-B104-6B4C39FD5A64}">
      <dsp:nvSpPr>
        <dsp:cNvPr id="0" name=""/>
        <dsp:cNvSpPr/>
      </dsp:nvSpPr>
      <dsp:spPr>
        <a:xfrm rot="5400000">
          <a:off x="-278290" y="1080171"/>
          <a:ext cx="1238097" cy="149750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4B649B-8981-4687-8B1B-A9B2705E418B}">
      <dsp:nvSpPr>
        <dsp:cNvPr id="0" name=""/>
        <dsp:cNvSpPr/>
      </dsp:nvSpPr>
      <dsp:spPr>
        <a:xfrm>
          <a:off x="3065" y="284906"/>
          <a:ext cx="1663898" cy="998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mlékárny</a:t>
          </a:r>
          <a:endParaRPr lang="cs-CZ" sz="1800" kern="1200" dirty="0"/>
        </a:p>
      </dsp:txBody>
      <dsp:txXfrm>
        <a:off x="32305" y="314146"/>
        <a:ext cx="1605418" cy="939859"/>
      </dsp:txXfrm>
    </dsp:sp>
    <dsp:sp modelId="{CFDD57EE-C62D-48F9-816B-33A2D117F0B1}">
      <dsp:nvSpPr>
        <dsp:cNvPr id="0" name=""/>
        <dsp:cNvSpPr/>
      </dsp:nvSpPr>
      <dsp:spPr>
        <a:xfrm rot="5400000">
          <a:off x="-278290" y="2328095"/>
          <a:ext cx="1238097" cy="149750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6EA188-EBA9-4298-A950-6575AB6BBAB1}">
      <dsp:nvSpPr>
        <dsp:cNvPr id="0" name=""/>
        <dsp:cNvSpPr/>
      </dsp:nvSpPr>
      <dsp:spPr>
        <a:xfrm>
          <a:off x="3065" y="1532830"/>
          <a:ext cx="1663898" cy="998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jatka</a:t>
          </a:r>
          <a:endParaRPr lang="cs-CZ" sz="1800" kern="1200" dirty="0"/>
        </a:p>
      </dsp:txBody>
      <dsp:txXfrm>
        <a:off x="32305" y="1562070"/>
        <a:ext cx="1605418" cy="939859"/>
      </dsp:txXfrm>
    </dsp:sp>
    <dsp:sp modelId="{D15DABB5-AA47-45FA-AEA4-A8DE496D8E37}">
      <dsp:nvSpPr>
        <dsp:cNvPr id="0" name=""/>
        <dsp:cNvSpPr/>
      </dsp:nvSpPr>
      <dsp:spPr>
        <a:xfrm>
          <a:off x="345671" y="2952057"/>
          <a:ext cx="2203158" cy="149750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790037-687F-497C-B6D2-D90AAD3CEEF4}">
      <dsp:nvSpPr>
        <dsp:cNvPr id="0" name=""/>
        <dsp:cNvSpPr/>
      </dsp:nvSpPr>
      <dsp:spPr>
        <a:xfrm>
          <a:off x="3065" y="2780754"/>
          <a:ext cx="1663898" cy="998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pekárny</a:t>
          </a:r>
          <a:endParaRPr lang="cs-CZ" sz="1800" kern="1200" dirty="0"/>
        </a:p>
      </dsp:txBody>
      <dsp:txXfrm>
        <a:off x="32305" y="2809994"/>
        <a:ext cx="1605418" cy="939859"/>
      </dsp:txXfrm>
    </dsp:sp>
    <dsp:sp modelId="{B2E82045-D191-4693-B29E-D0191CC79C0A}">
      <dsp:nvSpPr>
        <dsp:cNvPr id="0" name=""/>
        <dsp:cNvSpPr/>
      </dsp:nvSpPr>
      <dsp:spPr>
        <a:xfrm rot="16200000">
          <a:off x="1934694" y="2328095"/>
          <a:ext cx="1238097" cy="149750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E2D937-2A3E-410F-BECD-B33717200D5E}">
      <dsp:nvSpPr>
        <dsp:cNvPr id="0" name=""/>
        <dsp:cNvSpPr/>
      </dsp:nvSpPr>
      <dsp:spPr>
        <a:xfrm>
          <a:off x="2216050" y="2780754"/>
          <a:ext cx="1663898" cy="998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cukrovary</a:t>
          </a:r>
          <a:endParaRPr lang="cs-CZ" sz="1800" kern="1200" dirty="0"/>
        </a:p>
      </dsp:txBody>
      <dsp:txXfrm>
        <a:off x="2245290" y="2809994"/>
        <a:ext cx="1605418" cy="939859"/>
      </dsp:txXfrm>
    </dsp:sp>
    <dsp:sp modelId="{10378FC3-971C-46C7-9655-D0D2957BD5B1}">
      <dsp:nvSpPr>
        <dsp:cNvPr id="0" name=""/>
        <dsp:cNvSpPr/>
      </dsp:nvSpPr>
      <dsp:spPr>
        <a:xfrm rot="16200000">
          <a:off x="1934694" y="1080171"/>
          <a:ext cx="1238097" cy="149750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D79715-18D1-4ED4-917F-B3124ED7622B}">
      <dsp:nvSpPr>
        <dsp:cNvPr id="0" name=""/>
        <dsp:cNvSpPr/>
      </dsp:nvSpPr>
      <dsp:spPr>
        <a:xfrm>
          <a:off x="2216050" y="1532830"/>
          <a:ext cx="1663898" cy="998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lihovary</a:t>
          </a:r>
          <a:endParaRPr lang="cs-CZ" sz="1800" kern="1200" dirty="0"/>
        </a:p>
      </dsp:txBody>
      <dsp:txXfrm>
        <a:off x="2245290" y="1562070"/>
        <a:ext cx="1605418" cy="939859"/>
      </dsp:txXfrm>
    </dsp:sp>
    <dsp:sp modelId="{FE8060C1-9DA3-4DDA-B7D7-2C11881C0691}">
      <dsp:nvSpPr>
        <dsp:cNvPr id="0" name=""/>
        <dsp:cNvSpPr/>
      </dsp:nvSpPr>
      <dsp:spPr>
        <a:xfrm>
          <a:off x="2558656" y="456209"/>
          <a:ext cx="2203158" cy="149750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FA1B2D-48D0-4D74-85D0-A3A8065BDDCE}">
      <dsp:nvSpPr>
        <dsp:cNvPr id="0" name=""/>
        <dsp:cNvSpPr/>
      </dsp:nvSpPr>
      <dsp:spPr>
        <a:xfrm>
          <a:off x="2216050" y="284906"/>
          <a:ext cx="1663898" cy="998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škrobárny</a:t>
          </a:r>
          <a:endParaRPr lang="cs-CZ" sz="1800" kern="1200" dirty="0"/>
        </a:p>
      </dsp:txBody>
      <dsp:txXfrm>
        <a:off x="2245290" y="314146"/>
        <a:ext cx="1605418" cy="939859"/>
      </dsp:txXfrm>
    </dsp:sp>
    <dsp:sp modelId="{173DA9BC-6E73-4FE2-89B4-8CC3C3DCF849}">
      <dsp:nvSpPr>
        <dsp:cNvPr id="0" name=""/>
        <dsp:cNvSpPr/>
      </dsp:nvSpPr>
      <dsp:spPr>
        <a:xfrm rot="5400000">
          <a:off x="4147679" y="1080171"/>
          <a:ext cx="1238097" cy="149750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BECF17-7D74-42D3-9A32-53ADECEFE4CC}">
      <dsp:nvSpPr>
        <dsp:cNvPr id="0" name=""/>
        <dsp:cNvSpPr/>
      </dsp:nvSpPr>
      <dsp:spPr>
        <a:xfrm>
          <a:off x="4429035" y="284906"/>
          <a:ext cx="1663898" cy="998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pivovary</a:t>
          </a:r>
          <a:endParaRPr lang="cs-CZ" sz="1800" kern="1200" dirty="0"/>
        </a:p>
      </dsp:txBody>
      <dsp:txXfrm>
        <a:off x="4458275" y="314146"/>
        <a:ext cx="1605418" cy="939859"/>
      </dsp:txXfrm>
    </dsp:sp>
    <dsp:sp modelId="{4F0D722C-B076-4802-8651-39C2E068FDCB}">
      <dsp:nvSpPr>
        <dsp:cNvPr id="0" name=""/>
        <dsp:cNvSpPr/>
      </dsp:nvSpPr>
      <dsp:spPr>
        <a:xfrm rot="5400000">
          <a:off x="4147679" y="2328095"/>
          <a:ext cx="1238097" cy="149750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tint val="6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241BEC-BFE2-45C2-B0D3-D9175FA37B93}">
      <dsp:nvSpPr>
        <dsp:cNvPr id="0" name=""/>
        <dsp:cNvSpPr/>
      </dsp:nvSpPr>
      <dsp:spPr>
        <a:xfrm>
          <a:off x="4429035" y="1532830"/>
          <a:ext cx="1663898" cy="998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konzervárny</a:t>
          </a:r>
          <a:endParaRPr lang="cs-CZ" sz="1800" kern="1200" dirty="0"/>
        </a:p>
      </dsp:txBody>
      <dsp:txXfrm>
        <a:off x="4458275" y="1562070"/>
        <a:ext cx="1605418" cy="939859"/>
      </dsp:txXfrm>
    </dsp:sp>
    <dsp:sp modelId="{9F336FE0-AE9F-4100-BE7B-33CD59DFE176}">
      <dsp:nvSpPr>
        <dsp:cNvPr id="0" name=""/>
        <dsp:cNvSpPr/>
      </dsp:nvSpPr>
      <dsp:spPr>
        <a:xfrm>
          <a:off x="4429035" y="2780754"/>
          <a:ext cx="1663898" cy="998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mrazírny</a:t>
          </a:r>
          <a:endParaRPr lang="cs-CZ" sz="1800" kern="1200" dirty="0"/>
        </a:p>
      </dsp:txBody>
      <dsp:txXfrm>
        <a:off x="4458275" y="2809994"/>
        <a:ext cx="1605418" cy="939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9FBAC0-FCEF-4B27-B0B7-BDDD1C5C7B89}" type="datetimeFigureOut">
              <a:rPr lang="cs-CZ"/>
              <a:pPr>
                <a:defRPr/>
              </a:pPr>
              <a:t>2.9.2013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98C2B8-0B88-40AD-A302-C11FBEDC44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434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98C2B8-0B88-40AD-A302-C11FBEDC44F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53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98C2B8-0B88-40AD-A302-C11FBEDC44F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53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98C2B8-0B88-40AD-A302-C11FBEDC44F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535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98C2B8-0B88-40AD-A302-C11FBEDC44F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155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910A80-0920-4EC2-AF3B-89BF9CFD7CC9}" type="slidenum">
              <a:rPr lang="cs-CZ" smtClean="0"/>
              <a:pPr eaLnBrk="1" hangingPunct="1"/>
              <a:t>14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874A-22A4-4CAE-9EB7-47338255F0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074325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F997-DAC4-45AE-A999-50E1F7E1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304356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EABA-24F9-4EAF-808B-47EFA9FBA5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1986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0065C4-0D47-4EC6-A28F-11A4B8B7E7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869628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704B-D35B-4BB3-B05C-360E30AA12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351534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B34E3D-6D90-422B-A87A-132E1FB75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275730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600F-CF07-4FDE-A2EF-C154C45AE7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40706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CDDD-1928-46D3-8CBC-AAEF29EFC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461569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C18F-2B37-4E66-B457-12EC63CC4D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000726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98E994-2DDF-4BA1-A4BD-A657C83ED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78065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3465-D07F-4DDE-A8DF-74C4A0066D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48936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3ACB-8326-4117-B47C-429B373DD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13540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D3854-2F30-456F-AA36-7312C7B43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211505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DD8F-3B95-4C56-A2D3-B19A9FFCD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111368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0202-9FCB-4630-8A63-5C589B8EC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89253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CB73-388D-48FE-A817-407D8F580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43174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36BA-2CDC-414F-A33F-78429FBE4A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83450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FAF2-47C5-4B46-A826-5F33FE1831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707878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9B0F9-C716-44FA-88E0-288D7E7474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357809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E11F-D244-4CA6-8913-9E7A1FC30A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121459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C79C-50C5-482C-973A-C52C08C14C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931322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B64E-7509-4988-AABA-9605827E69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63286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7A8B0D-FD0C-4F5D-A4FE-F77457B185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55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ED1909-350F-4B55-B33D-18CFE154BF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1" r:id="rId2"/>
    <p:sldLayoutId id="2147484009" r:id="rId3"/>
    <p:sldLayoutId id="2147484002" r:id="rId4"/>
    <p:sldLayoutId id="2147484003" r:id="rId5"/>
    <p:sldLayoutId id="2147484004" r:id="rId6"/>
    <p:sldLayoutId id="2147484010" r:id="rId7"/>
    <p:sldLayoutId id="2147484005" r:id="rId8"/>
    <p:sldLayoutId id="2147484011" r:id="rId9"/>
    <p:sldLayoutId id="2147484006" r:id="rId10"/>
    <p:sldLayoutId id="214748400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2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9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microsoft.com/office/2007/relationships/hdphoto" Target="../media/hdphoto28.wdp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2.wdp"/><Relationship Id="rId3" Type="http://schemas.openxmlformats.org/officeDocument/2006/relationships/image" Target="../media/image40.jpeg"/><Relationship Id="rId7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31.wdp"/><Relationship Id="rId5" Type="http://schemas.openxmlformats.org/officeDocument/2006/relationships/image" Target="../media/image41.png"/><Relationship Id="rId4" Type="http://schemas.microsoft.com/office/2007/relationships/hdphoto" Target="../media/hdphoto30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4.wdp"/><Relationship Id="rId13" Type="http://schemas.openxmlformats.org/officeDocument/2006/relationships/image" Target="../media/image49.png"/><Relationship Id="rId18" Type="http://schemas.microsoft.com/office/2007/relationships/hdphoto" Target="../media/hdphoto39.wdp"/><Relationship Id="rId26" Type="http://schemas.microsoft.com/office/2007/relationships/hdphoto" Target="../media/hdphoto43.wdp"/><Relationship Id="rId3" Type="http://schemas.openxmlformats.org/officeDocument/2006/relationships/image" Target="../media/image43.png"/><Relationship Id="rId21" Type="http://schemas.openxmlformats.org/officeDocument/2006/relationships/image" Target="../media/image53.png"/><Relationship Id="rId7" Type="http://schemas.openxmlformats.org/officeDocument/2006/relationships/image" Target="../media/image46.png"/><Relationship Id="rId12" Type="http://schemas.microsoft.com/office/2007/relationships/hdphoto" Target="../media/hdphoto36.wdp"/><Relationship Id="rId17" Type="http://schemas.openxmlformats.org/officeDocument/2006/relationships/image" Target="../media/image51.png"/><Relationship Id="rId25" Type="http://schemas.openxmlformats.org/officeDocument/2006/relationships/image" Target="../media/image55.png"/><Relationship Id="rId33" Type="http://schemas.microsoft.com/office/2007/relationships/hdphoto" Target="../media/hdphoto46.wdp"/><Relationship Id="rId2" Type="http://schemas.openxmlformats.org/officeDocument/2006/relationships/image" Target="../media/image3.jpeg"/><Relationship Id="rId16" Type="http://schemas.microsoft.com/office/2007/relationships/hdphoto" Target="../media/hdphoto38.wdp"/><Relationship Id="rId20" Type="http://schemas.microsoft.com/office/2007/relationships/hdphoto" Target="../media/hdphoto40.wdp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3.wdp"/><Relationship Id="rId11" Type="http://schemas.openxmlformats.org/officeDocument/2006/relationships/image" Target="../media/image48.png"/><Relationship Id="rId24" Type="http://schemas.microsoft.com/office/2007/relationships/hdphoto" Target="../media/hdphoto42.wdp"/><Relationship Id="rId32" Type="http://schemas.openxmlformats.org/officeDocument/2006/relationships/image" Target="../media/image59.png"/><Relationship Id="rId5" Type="http://schemas.openxmlformats.org/officeDocument/2006/relationships/image" Target="../media/image45.png"/><Relationship Id="rId15" Type="http://schemas.openxmlformats.org/officeDocument/2006/relationships/image" Target="../media/image50.png"/><Relationship Id="rId23" Type="http://schemas.openxmlformats.org/officeDocument/2006/relationships/image" Target="../media/image54.png"/><Relationship Id="rId28" Type="http://schemas.microsoft.com/office/2007/relationships/hdphoto" Target="../media/hdphoto44.wdp"/><Relationship Id="rId10" Type="http://schemas.microsoft.com/office/2007/relationships/hdphoto" Target="../media/hdphoto35.wdp"/><Relationship Id="rId19" Type="http://schemas.openxmlformats.org/officeDocument/2006/relationships/image" Target="../media/image52.png"/><Relationship Id="rId31" Type="http://schemas.microsoft.com/office/2007/relationships/hdphoto" Target="../media/hdphoto45.wdp"/><Relationship Id="rId4" Type="http://schemas.openxmlformats.org/officeDocument/2006/relationships/image" Target="../media/image44.png"/><Relationship Id="rId9" Type="http://schemas.openxmlformats.org/officeDocument/2006/relationships/image" Target="../media/image47.png"/><Relationship Id="rId14" Type="http://schemas.microsoft.com/office/2007/relationships/hdphoto" Target="../media/hdphoto37.wdp"/><Relationship Id="rId22" Type="http://schemas.microsoft.com/office/2007/relationships/hdphoto" Target="../media/hdphoto41.wdp"/><Relationship Id="rId27" Type="http://schemas.openxmlformats.org/officeDocument/2006/relationships/image" Target="../media/image56.png"/><Relationship Id="rId30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microsoft.com/office/2007/relationships/hdphoto" Target="../media/hdphoto10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microsoft.com/office/2007/relationships/hdphoto" Target="../media/hdphoto9.wdp"/><Relationship Id="rId10" Type="http://schemas.microsoft.com/office/2007/relationships/hdphoto" Target="../media/hdphoto11.wdp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microsoft.com/office/2007/relationships/hdphoto" Target="../media/hdphoto12.wdp"/><Relationship Id="rId12" Type="http://schemas.microsoft.com/office/2007/relationships/hdphoto" Target="../media/hdphoto1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11" Type="http://schemas.openxmlformats.org/officeDocument/2006/relationships/image" Target="../media/image24.jpeg"/><Relationship Id="rId5" Type="http://schemas.openxmlformats.org/officeDocument/2006/relationships/image" Target="../media/image20.jpeg"/><Relationship Id="rId10" Type="http://schemas.openxmlformats.org/officeDocument/2006/relationships/image" Target="../media/image23.jpeg"/><Relationship Id="rId4" Type="http://schemas.openxmlformats.org/officeDocument/2006/relationships/image" Target="../media/image19.jpeg"/><Relationship Id="rId9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27.png"/><Relationship Id="rId18" Type="http://schemas.microsoft.com/office/2007/relationships/hdphoto" Target="../media/hdphoto19.wdp"/><Relationship Id="rId26" Type="http://schemas.microsoft.com/office/2007/relationships/hdphoto" Target="../media/hdphoto23.wdp"/><Relationship Id="rId3" Type="http://schemas.openxmlformats.org/officeDocument/2006/relationships/image" Target="../media/image3.jpeg"/><Relationship Id="rId21" Type="http://schemas.openxmlformats.org/officeDocument/2006/relationships/image" Target="../media/image31.png"/><Relationship Id="rId7" Type="http://schemas.openxmlformats.org/officeDocument/2006/relationships/diagramColors" Target="../diagrams/colors3.xml"/><Relationship Id="rId12" Type="http://schemas.microsoft.com/office/2007/relationships/hdphoto" Target="../media/hdphoto16.wdp"/><Relationship Id="rId17" Type="http://schemas.openxmlformats.org/officeDocument/2006/relationships/image" Target="../media/image29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microsoft.com/office/2007/relationships/hdphoto" Target="../media/hdphoto18.wdp"/><Relationship Id="rId20" Type="http://schemas.microsoft.com/office/2007/relationships/hdphoto" Target="../media/hdphoto20.wdp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png"/><Relationship Id="rId24" Type="http://schemas.microsoft.com/office/2007/relationships/hdphoto" Target="../media/hdphoto22.wdp"/><Relationship Id="rId32" Type="http://schemas.microsoft.com/office/2007/relationships/hdphoto" Target="../media/hdphoto26.wdp"/><Relationship Id="rId5" Type="http://schemas.openxmlformats.org/officeDocument/2006/relationships/diagramLayout" Target="../diagrams/layout3.xml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microsoft.com/office/2007/relationships/hdphoto" Target="../media/hdphoto24.wdp"/><Relationship Id="rId10" Type="http://schemas.microsoft.com/office/2007/relationships/hdphoto" Target="../media/hdphoto15.wdp"/><Relationship Id="rId19" Type="http://schemas.openxmlformats.org/officeDocument/2006/relationships/image" Target="../media/image30.png"/><Relationship Id="rId31" Type="http://schemas.openxmlformats.org/officeDocument/2006/relationships/image" Target="../media/image36.png"/><Relationship Id="rId4" Type="http://schemas.openxmlformats.org/officeDocument/2006/relationships/diagramData" Target="../diagrams/data3.xml"/><Relationship Id="rId9" Type="http://schemas.openxmlformats.org/officeDocument/2006/relationships/image" Target="../media/image25.png"/><Relationship Id="rId14" Type="http://schemas.microsoft.com/office/2007/relationships/hdphoto" Target="../media/hdphoto17.wdp"/><Relationship Id="rId22" Type="http://schemas.microsoft.com/office/2007/relationships/hdphoto" Target="../media/hdphoto21.wdp"/><Relationship Id="rId27" Type="http://schemas.openxmlformats.org/officeDocument/2006/relationships/image" Target="../media/image34.png"/><Relationship Id="rId30" Type="http://schemas.microsoft.com/office/2007/relationships/hdphoto" Target="../media/hdphoto2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81312"/>
            <a:ext cx="7772400" cy="169068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Česká republika </a:t>
            </a:r>
            <a:b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Zemědělská výroba</a:t>
            </a:r>
            <a:r>
              <a:rPr lang="cs-CZ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800" dirty="0" err="1" smtClean="0">
                <a:solidFill>
                  <a:schemeClr val="tx1"/>
                </a:solidFill>
              </a:rPr>
              <a:t>Z_111_Česká_republika_Zemědělská_výroba</a:t>
            </a: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Miluše Šafářová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Fryšták, okres Zlín, příspěvková organizace 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Zemědělské výrobní oblasti (typy)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9" y="600908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26" y="1219200"/>
            <a:ext cx="6783949" cy="412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31600" y="5483323"/>
            <a:ext cx="540000" cy="1800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010400" y="5483323"/>
            <a:ext cx="540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547213" y="5483323"/>
            <a:ext cx="540000" cy="180000"/>
          </a:xfrm>
          <a:prstGeom prst="rect">
            <a:avLst/>
          </a:prstGeom>
          <a:gradFill flip="none" rotWithShape="1">
            <a:gsLst>
              <a:gs pos="0">
                <a:srgbClr val="CFEAAC">
                  <a:shade val="30000"/>
                  <a:satMod val="115000"/>
                </a:srgbClr>
              </a:gs>
              <a:gs pos="50000">
                <a:srgbClr val="CFEAAC">
                  <a:shade val="67500"/>
                  <a:satMod val="115000"/>
                </a:srgbClr>
              </a:gs>
              <a:gs pos="100000">
                <a:srgbClr val="CFEAAC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724320" y="5483323"/>
            <a:ext cx="540000" cy="18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377923" y="5370935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Kukuřičná</a:t>
            </a:r>
            <a:br>
              <a:rPr lang="cs-CZ" sz="1600" dirty="0" smtClean="0"/>
            </a:br>
            <a:r>
              <a:rPr lang="cs-CZ" sz="1600" dirty="0" smtClean="0"/>
              <a:t>oblast </a:t>
            </a:r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92573" y="5360212"/>
            <a:ext cx="1061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Řepařská</a:t>
            </a:r>
            <a:br>
              <a:rPr lang="cs-CZ" sz="1600" dirty="0" smtClean="0"/>
            </a:br>
            <a:r>
              <a:rPr lang="cs-CZ" sz="1600" dirty="0" smtClean="0"/>
              <a:t>oblast</a:t>
            </a:r>
            <a:endParaRPr lang="cs-CZ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114987" y="5360212"/>
            <a:ext cx="177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Bramborářská</a:t>
            </a:r>
            <a:br>
              <a:rPr lang="cs-CZ" sz="1600" dirty="0" smtClean="0"/>
            </a:br>
            <a:r>
              <a:rPr lang="cs-CZ" sz="1600" dirty="0" smtClean="0"/>
              <a:t>ostatní území ČR</a:t>
            </a:r>
            <a:endParaRPr lang="cs-CZ" sz="16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563219" y="5337623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Horská</a:t>
            </a:r>
            <a:br>
              <a:rPr lang="cs-CZ" sz="1600" dirty="0" smtClean="0"/>
            </a:br>
            <a:r>
              <a:rPr lang="cs-CZ" sz="1600" dirty="0" smtClean="0"/>
              <a:t>oblast</a:t>
            </a:r>
            <a:endParaRPr lang="cs-CZ" sz="1600" dirty="0"/>
          </a:p>
        </p:txBody>
      </p:sp>
      <p:sp>
        <p:nvSpPr>
          <p:cNvPr id="19" name="Volný tvar 18"/>
          <p:cNvSpPr/>
          <p:nvPr/>
        </p:nvSpPr>
        <p:spPr>
          <a:xfrm>
            <a:off x="5023941" y="4268748"/>
            <a:ext cx="1402497" cy="625897"/>
          </a:xfrm>
          <a:custGeom>
            <a:avLst/>
            <a:gdLst>
              <a:gd name="connsiteX0" fmla="*/ 26624 w 1402497"/>
              <a:gd name="connsiteY0" fmla="*/ 420575 h 625897"/>
              <a:gd name="connsiteX1" fmla="*/ 35170 w 1402497"/>
              <a:gd name="connsiteY1" fmla="*/ 377846 h 625897"/>
              <a:gd name="connsiteX2" fmla="*/ 43716 w 1402497"/>
              <a:gd name="connsiteY2" fmla="*/ 318025 h 625897"/>
              <a:gd name="connsiteX3" fmla="*/ 137720 w 1402497"/>
              <a:gd name="connsiteY3" fmla="*/ 309479 h 625897"/>
              <a:gd name="connsiteX4" fmla="*/ 146265 w 1402497"/>
              <a:gd name="connsiteY4" fmla="*/ 258204 h 625897"/>
              <a:gd name="connsiteX5" fmla="*/ 180449 w 1402497"/>
              <a:gd name="connsiteY5" fmla="*/ 241113 h 625897"/>
              <a:gd name="connsiteX6" fmla="*/ 300090 w 1402497"/>
              <a:gd name="connsiteY6" fmla="*/ 224021 h 625897"/>
              <a:gd name="connsiteX7" fmla="*/ 334273 w 1402497"/>
              <a:gd name="connsiteY7" fmla="*/ 121472 h 625897"/>
              <a:gd name="connsiteX8" fmla="*/ 385548 w 1402497"/>
              <a:gd name="connsiteY8" fmla="*/ 87289 h 625897"/>
              <a:gd name="connsiteX9" fmla="*/ 402639 w 1402497"/>
              <a:gd name="connsiteY9" fmla="*/ 36014 h 625897"/>
              <a:gd name="connsiteX10" fmla="*/ 599193 w 1402497"/>
              <a:gd name="connsiteY10" fmla="*/ 10376 h 625897"/>
              <a:gd name="connsiteX11" fmla="*/ 624830 w 1402497"/>
              <a:gd name="connsiteY11" fmla="*/ 1831 h 625897"/>
              <a:gd name="connsiteX12" fmla="*/ 650467 w 1402497"/>
              <a:gd name="connsiteY12" fmla="*/ 70197 h 625897"/>
              <a:gd name="connsiteX13" fmla="*/ 710288 w 1402497"/>
              <a:gd name="connsiteY13" fmla="*/ 78743 h 625897"/>
              <a:gd name="connsiteX14" fmla="*/ 829929 w 1402497"/>
              <a:gd name="connsiteY14" fmla="*/ 87289 h 625897"/>
              <a:gd name="connsiteX15" fmla="*/ 855566 w 1402497"/>
              <a:gd name="connsiteY15" fmla="*/ 61651 h 625897"/>
              <a:gd name="connsiteX16" fmla="*/ 864112 w 1402497"/>
              <a:gd name="connsiteY16" fmla="*/ 27468 h 625897"/>
              <a:gd name="connsiteX17" fmla="*/ 966662 w 1402497"/>
              <a:gd name="connsiteY17" fmla="*/ 18922 h 625897"/>
              <a:gd name="connsiteX18" fmla="*/ 1009391 w 1402497"/>
              <a:gd name="connsiteY18" fmla="*/ 10376 h 625897"/>
              <a:gd name="connsiteX19" fmla="*/ 1035028 w 1402497"/>
              <a:gd name="connsiteY19" fmla="*/ 18922 h 625897"/>
              <a:gd name="connsiteX20" fmla="*/ 1120486 w 1402497"/>
              <a:gd name="connsiteY20" fmla="*/ 27468 h 625897"/>
              <a:gd name="connsiteX21" fmla="*/ 1137578 w 1402497"/>
              <a:gd name="connsiteY21" fmla="*/ 53105 h 625897"/>
              <a:gd name="connsiteX22" fmla="*/ 1163215 w 1402497"/>
              <a:gd name="connsiteY22" fmla="*/ 61651 h 625897"/>
              <a:gd name="connsiteX23" fmla="*/ 1205944 w 1402497"/>
              <a:gd name="connsiteY23" fmla="*/ 87289 h 625897"/>
              <a:gd name="connsiteX24" fmla="*/ 1265764 w 1402497"/>
              <a:gd name="connsiteY24" fmla="*/ 121472 h 625897"/>
              <a:gd name="connsiteX25" fmla="*/ 1282856 w 1402497"/>
              <a:gd name="connsiteY25" fmla="*/ 155655 h 625897"/>
              <a:gd name="connsiteX26" fmla="*/ 1317039 w 1402497"/>
              <a:gd name="connsiteY26" fmla="*/ 198384 h 625897"/>
              <a:gd name="connsiteX27" fmla="*/ 1402497 w 1402497"/>
              <a:gd name="connsiteY27" fmla="*/ 206930 h 625897"/>
              <a:gd name="connsiteX28" fmla="*/ 1385406 w 1402497"/>
              <a:gd name="connsiteY28" fmla="*/ 275296 h 625897"/>
              <a:gd name="connsiteX29" fmla="*/ 1282856 w 1402497"/>
              <a:gd name="connsiteY29" fmla="*/ 283842 h 625897"/>
              <a:gd name="connsiteX30" fmla="*/ 1257219 w 1402497"/>
              <a:gd name="connsiteY30" fmla="*/ 292388 h 625897"/>
              <a:gd name="connsiteX31" fmla="*/ 1240127 w 1402497"/>
              <a:gd name="connsiteY31" fmla="*/ 318025 h 625897"/>
              <a:gd name="connsiteX32" fmla="*/ 1214490 w 1402497"/>
              <a:gd name="connsiteY32" fmla="*/ 326571 h 625897"/>
              <a:gd name="connsiteX33" fmla="*/ 1043574 w 1402497"/>
              <a:gd name="connsiteY33" fmla="*/ 335117 h 625897"/>
              <a:gd name="connsiteX34" fmla="*/ 1026482 w 1402497"/>
              <a:gd name="connsiteY34" fmla="*/ 360754 h 625897"/>
              <a:gd name="connsiteX35" fmla="*/ 1000845 w 1402497"/>
              <a:gd name="connsiteY35" fmla="*/ 369300 h 625897"/>
              <a:gd name="connsiteX36" fmla="*/ 975207 w 1402497"/>
              <a:gd name="connsiteY36" fmla="*/ 394937 h 625897"/>
              <a:gd name="connsiteX37" fmla="*/ 958116 w 1402497"/>
              <a:gd name="connsiteY37" fmla="*/ 514578 h 625897"/>
              <a:gd name="connsiteX38" fmla="*/ 949570 w 1402497"/>
              <a:gd name="connsiteY38" fmla="*/ 548761 h 625897"/>
              <a:gd name="connsiteX39" fmla="*/ 923933 w 1402497"/>
              <a:gd name="connsiteY39" fmla="*/ 565853 h 625897"/>
              <a:gd name="connsiteX40" fmla="*/ 906841 w 1402497"/>
              <a:gd name="connsiteY40" fmla="*/ 591490 h 625897"/>
              <a:gd name="connsiteX41" fmla="*/ 889750 w 1402497"/>
              <a:gd name="connsiteY41" fmla="*/ 625674 h 625897"/>
              <a:gd name="connsiteX42" fmla="*/ 872658 w 1402497"/>
              <a:gd name="connsiteY42" fmla="*/ 600036 h 625897"/>
              <a:gd name="connsiteX43" fmla="*/ 829929 w 1402497"/>
              <a:gd name="connsiteY43" fmla="*/ 523124 h 625897"/>
              <a:gd name="connsiteX44" fmla="*/ 667559 w 1402497"/>
              <a:gd name="connsiteY44" fmla="*/ 497487 h 625897"/>
              <a:gd name="connsiteX45" fmla="*/ 650467 w 1402497"/>
              <a:gd name="connsiteY45" fmla="*/ 471849 h 625897"/>
              <a:gd name="connsiteX46" fmla="*/ 641922 w 1402497"/>
              <a:gd name="connsiteY46" fmla="*/ 446212 h 625897"/>
              <a:gd name="connsiteX47" fmla="*/ 547918 w 1402497"/>
              <a:gd name="connsiteY47" fmla="*/ 412029 h 625897"/>
              <a:gd name="connsiteX48" fmla="*/ 445368 w 1402497"/>
              <a:gd name="connsiteY48" fmla="*/ 420575 h 625897"/>
              <a:gd name="connsiteX49" fmla="*/ 419731 w 1402497"/>
              <a:gd name="connsiteY49" fmla="*/ 437666 h 625897"/>
              <a:gd name="connsiteX50" fmla="*/ 402639 w 1402497"/>
              <a:gd name="connsiteY50" fmla="*/ 488941 h 625897"/>
              <a:gd name="connsiteX51" fmla="*/ 188994 w 1402497"/>
              <a:gd name="connsiteY51" fmla="*/ 480395 h 625897"/>
              <a:gd name="connsiteX52" fmla="*/ 146265 w 1402497"/>
              <a:gd name="connsiteY52" fmla="*/ 454758 h 625897"/>
              <a:gd name="connsiteX53" fmla="*/ 120628 w 1402497"/>
              <a:gd name="connsiteY53" fmla="*/ 446212 h 625897"/>
              <a:gd name="connsiteX54" fmla="*/ 26624 w 1402497"/>
              <a:gd name="connsiteY54" fmla="*/ 437666 h 625897"/>
              <a:gd name="connsiteX55" fmla="*/ 987 w 1402497"/>
              <a:gd name="connsiteY55" fmla="*/ 429120 h 625897"/>
              <a:gd name="connsiteX56" fmla="*/ 26624 w 1402497"/>
              <a:gd name="connsiteY56" fmla="*/ 420575 h 62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02497" h="625897">
                <a:moveTo>
                  <a:pt x="26624" y="420575"/>
                </a:moveTo>
                <a:cubicBezTo>
                  <a:pt x="32321" y="412029"/>
                  <a:pt x="32782" y="392173"/>
                  <a:pt x="35170" y="377846"/>
                </a:cubicBezTo>
                <a:cubicBezTo>
                  <a:pt x="38482" y="357977"/>
                  <a:pt x="26956" y="329198"/>
                  <a:pt x="43716" y="318025"/>
                </a:cubicBezTo>
                <a:cubicBezTo>
                  <a:pt x="69895" y="300572"/>
                  <a:pt x="106385" y="312328"/>
                  <a:pt x="137720" y="309479"/>
                </a:cubicBezTo>
                <a:cubicBezTo>
                  <a:pt x="140568" y="292387"/>
                  <a:pt x="137081" y="272898"/>
                  <a:pt x="146265" y="258204"/>
                </a:cubicBezTo>
                <a:cubicBezTo>
                  <a:pt x="153017" y="247401"/>
                  <a:pt x="168521" y="245586"/>
                  <a:pt x="180449" y="241113"/>
                </a:cubicBezTo>
                <a:cubicBezTo>
                  <a:pt x="214246" y="228439"/>
                  <a:pt x="271583" y="226872"/>
                  <a:pt x="300090" y="224021"/>
                </a:cubicBezTo>
                <a:cubicBezTo>
                  <a:pt x="306134" y="181714"/>
                  <a:pt x="302273" y="153472"/>
                  <a:pt x="334273" y="121472"/>
                </a:cubicBezTo>
                <a:cubicBezTo>
                  <a:pt x="348798" y="106947"/>
                  <a:pt x="385548" y="87289"/>
                  <a:pt x="385548" y="87289"/>
                </a:cubicBezTo>
                <a:cubicBezTo>
                  <a:pt x="391245" y="70197"/>
                  <a:pt x="384868" y="38976"/>
                  <a:pt x="402639" y="36014"/>
                </a:cubicBezTo>
                <a:cubicBezTo>
                  <a:pt x="502011" y="19452"/>
                  <a:pt x="436705" y="29493"/>
                  <a:pt x="599193" y="10376"/>
                </a:cubicBezTo>
                <a:cubicBezTo>
                  <a:pt x="607739" y="7528"/>
                  <a:pt x="618461" y="-4539"/>
                  <a:pt x="624830" y="1831"/>
                </a:cubicBezTo>
                <a:cubicBezTo>
                  <a:pt x="643845" y="20846"/>
                  <a:pt x="619341" y="56363"/>
                  <a:pt x="650467" y="70197"/>
                </a:cubicBezTo>
                <a:cubicBezTo>
                  <a:pt x="668874" y="78378"/>
                  <a:pt x="690348" y="75894"/>
                  <a:pt x="710288" y="78743"/>
                </a:cubicBezTo>
                <a:cubicBezTo>
                  <a:pt x="760358" y="98770"/>
                  <a:pt x="765699" y="108699"/>
                  <a:pt x="829929" y="87289"/>
                </a:cubicBezTo>
                <a:cubicBezTo>
                  <a:pt x="841394" y="83467"/>
                  <a:pt x="847020" y="70197"/>
                  <a:pt x="855566" y="61651"/>
                </a:cubicBezTo>
                <a:cubicBezTo>
                  <a:pt x="858415" y="50257"/>
                  <a:pt x="853150" y="31684"/>
                  <a:pt x="864112" y="27468"/>
                </a:cubicBezTo>
                <a:cubicBezTo>
                  <a:pt x="896127" y="15154"/>
                  <a:pt x="932595" y="22930"/>
                  <a:pt x="966662" y="18922"/>
                </a:cubicBezTo>
                <a:cubicBezTo>
                  <a:pt x="981088" y="17225"/>
                  <a:pt x="995148" y="13225"/>
                  <a:pt x="1009391" y="10376"/>
                </a:cubicBezTo>
                <a:cubicBezTo>
                  <a:pt x="1017937" y="13225"/>
                  <a:pt x="1026125" y="17552"/>
                  <a:pt x="1035028" y="18922"/>
                </a:cubicBezTo>
                <a:cubicBezTo>
                  <a:pt x="1063323" y="23275"/>
                  <a:pt x="1093327" y="18415"/>
                  <a:pt x="1120486" y="27468"/>
                </a:cubicBezTo>
                <a:cubicBezTo>
                  <a:pt x="1130230" y="30716"/>
                  <a:pt x="1129558" y="46689"/>
                  <a:pt x="1137578" y="53105"/>
                </a:cubicBezTo>
                <a:cubicBezTo>
                  <a:pt x="1144612" y="58732"/>
                  <a:pt x="1155158" y="57622"/>
                  <a:pt x="1163215" y="61651"/>
                </a:cubicBezTo>
                <a:cubicBezTo>
                  <a:pt x="1178071" y="69079"/>
                  <a:pt x="1191701" y="78743"/>
                  <a:pt x="1205944" y="87289"/>
                </a:cubicBezTo>
                <a:cubicBezTo>
                  <a:pt x="1226005" y="147471"/>
                  <a:pt x="1193994" y="76616"/>
                  <a:pt x="1265764" y="121472"/>
                </a:cubicBezTo>
                <a:cubicBezTo>
                  <a:pt x="1276567" y="128224"/>
                  <a:pt x="1277838" y="143946"/>
                  <a:pt x="1282856" y="155655"/>
                </a:cubicBezTo>
                <a:cubicBezTo>
                  <a:pt x="1292365" y="177841"/>
                  <a:pt x="1286513" y="191339"/>
                  <a:pt x="1317039" y="198384"/>
                </a:cubicBezTo>
                <a:cubicBezTo>
                  <a:pt x="1344934" y="204821"/>
                  <a:pt x="1374011" y="204081"/>
                  <a:pt x="1402497" y="206930"/>
                </a:cubicBezTo>
                <a:cubicBezTo>
                  <a:pt x="1396800" y="229719"/>
                  <a:pt x="1405165" y="262594"/>
                  <a:pt x="1385406" y="275296"/>
                </a:cubicBezTo>
                <a:cubicBezTo>
                  <a:pt x="1356552" y="293845"/>
                  <a:pt x="1316857" y="279308"/>
                  <a:pt x="1282856" y="283842"/>
                </a:cubicBezTo>
                <a:cubicBezTo>
                  <a:pt x="1273927" y="285033"/>
                  <a:pt x="1265765" y="289539"/>
                  <a:pt x="1257219" y="292388"/>
                </a:cubicBezTo>
                <a:cubicBezTo>
                  <a:pt x="1251522" y="300934"/>
                  <a:pt x="1248147" y="311609"/>
                  <a:pt x="1240127" y="318025"/>
                </a:cubicBezTo>
                <a:cubicBezTo>
                  <a:pt x="1233093" y="323652"/>
                  <a:pt x="1223464" y="325791"/>
                  <a:pt x="1214490" y="326571"/>
                </a:cubicBezTo>
                <a:cubicBezTo>
                  <a:pt x="1157661" y="331513"/>
                  <a:pt x="1100546" y="332268"/>
                  <a:pt x="1043574" y="335117"/>
                </a:cubicBezTo>
                <a:cubicBezTo>
                  <a:pt x="1037877" y="343663"/>
                  <a:pt x="1034502" y="354338"/>
                  <a:pt x="1026482" y="360754"/>
                </a:cubicBezTo>
                <a:cubicBezTo>
                  <a:pt x="1019448" y="366381"/>
                  <a:pt x="1008340" y="364303"/>
                  <a:pt x="1000845" y="369300"/>
                </a:cubicBezTo>
                <a:cubicBezTo>
                  <a:pt x="990789" y="376004"/>
                  <a:pt x="983753" y="386391"/>
                  <a:pt x="975207" y="394937"/>
                </a:cubicBezTo>
                <a:cubicBezTo>
                  <a:pt x="954629" y="456680"/>
                  <a:pt x="974760" y="389755"/>
                  <a:pt x="958116" y="514578"/>
                </a:cubicBezTo>
                <a:cubicBezTo>
                  <a:pt x="956564" y="526220"/>
                  <a:pt x="956085" y="538989"/>
                  <a:pt x="949570" y="548761"/>
                </a:cubicBezTo>
                <a:cubicBezTo>
                  <a:pt x="943873" y="557307"/>
                  <a:pt x="932479" y="560156"/>
                  <a:pt x="923933" y="565853"/>
                </a:cubicBezTo>
                <a:cubicBezTo>
                  <a:pt x="918236" y="574399"/>
                  <a:pt x="911937" y="582572"/>
                  <a:pt x="906841" y="591490"/>
                </a:cubicBezTo>
                <a:cubicBezTo>
                  <a:pt x="900521" y="602551"/>
                  <a:pt x="902109" y="622584"/>
                  <a:pt x="889750" y="625674"/>
                </a:cubicBezTo>
                <a:cubicBezTo>
                  <a:pt x="879786" y="628165"/>
                  <a:pt x="877251" y="609223"/>
                  <a:pt x="872658" y="600036"/>
                </a:cubicBezTo>
                <a:cubicBezTo>
                  <a:pt x="861969" y="578658"/>
                  <a:pt x="859182" y="527743"/>
                  <a:pt x="829929" y="523124"/>
                </a:cubicBezTo>
                <a:lnTo>
                  <a:pt x="667559" y="497487"/>
                </a:lnTo>
                <a:cubicBezTo>
                  <a:pt x="661862" y="488941"/>
                  <a:pt x="655060" y="481036"/>
                  <a:pt x="650467" y="471849"/>
                </a:cubicBezTo>
                <a:cubicBezTo>
                  <a:pt x="646439" y="463792"/>
                  <a:pt x="649417" y="451209"/>
                  <a:pt x="641922" y="446212"/>
                </a:cubicBezTo>
                <a:cubicBezTo>
                  <a:pt x="632326" y="439815"/>
                  <a:pt x="571771" y="419980"/>
                  <a:pt x="547918" y="412029"/>
                </a:cubicBezTo>
                <a:cubicBezTo>
                  <a:pt x="513735" y="414878"/>
                  <a:pt x="479004" y="413848"/>
                  <a:pt x="445368" y="420575"/>
                </a:cubicBezTo>
                <a:cubicBezTo>
                  <a:pt x="435297" y="422589"/>
                  <a:pt x="425174" y="428957"/>
                  <a:pt x="419731" y="437666"/>
                </a:cubicBezTo>
                <a:cubicBezTo>
                  <a:pt x="410182" y="452944"/>
                  <a:pt x="402639" y="488941"/>
                  <a:pt x="402639" y="488941"/>
                </a:cubicBezTo>
                <a:cubicBezTo>
                  <a:pt x="331424" y="486092"/>
                  <a:pt x="259641" y="489815"/>
                  <a:pt x="188994" y="480395"/>
                </a:cubicBezTo>
                <a:cubicBezTo>
                  <a:pt x="172530" y="478200"/>
                  <a:pt x="161121" y="462186"/>
                  <a:pt x="146265" y="454758"/>
                </a:cubicBezTo>
                <a:cubicBezTo>
                  <a:pt x="138208" y="450730"/>
                  <a:pt x="129545" y="447486"/>
                  <a:pt x="120628" y="446212"/>
                </a:cubicBezTo>
                <a:cubicBezTo>
                  <a:pt x="89480" y="441762"/>
                  <a:pt x="57959" y="440515"/>
                  <a:pt x="26624" y="437666"/>
                </a:cubicBezTo>
                <a:cubicBezTo>
                  <a:pt x="18078" y="434817"/>
                  <a:pt x="7357" y="435490"/>
                  <a:pt x="987" y="429120"/>
                </a:cubicBezTo>
                <a:cubicBezTo>
                  <a:pt x="-5383" y="422750"/>
                  <a:pt x="20927" y="429121"/>
                  <a:pt x="26624" y="420575"/>
                </a:cubicBezTo>
                <a:close/>
              </a:path>
            </a:pathLst>
          </a:custGeom>
          <a:solidFill>
            <a:srgbClr val="0099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>
            <a:off x="2508888" y="3195326"/>
            <a:ext cx="430865" cy="511132"/>
          </a:xfrm>
          <a:custGeom>
            <a:avLst/>
            <a:gdLst>
              <a:gd name="connsiteX0" fmla="*/ 97579 w 430865"/>
              <a:gd name="connsiteY0" fmla="*/ 445182 h 511132"/>
              <a:gd name="connsiteX1" fmla="*/ 80488 w 430865"/>
              <a:gd name="connsiteY1" fmla="*/ 402453 h 511132"/>
              <a:gd name="connsiteX2" fmla="*/ 20667 w 430865"/>
              <a:gd name="connsiteY2" fmla="*/ 351179 h 511132"/>
              <a:gd name="connsiteX3" fmla="*/ 12121 w 430865"/>
              <a:gd name="connsiteY3" fmla="*/ 205900 h 511132"/>
              <a:gd name="connsiteX4" fmla="*/ 12121 w 430865"/>
              <a:gd name="connsiteY4" fmla="*/ 128988 h 511132"/>
              <a:gd name="connsiteX5" fmla="*/ 20667 w 430865"/>
              <a:gd name="connsiteY5" fmla="*/ 94805 h 511132"/>
              <a:gd name="connsiteX6" fmla="*/ 71942 w 430865"/>
              <a:gd name="connsiteY6" fmla="*/ 60622 h 511132"/>
              <a:gd name="connsiteX7" fmla="*/ 97579 w 430865"/>
              <a:gd name="connsiteY7" fmla="*/ 34984 h 511132"/>
              <a:gd name="connsiteX8" fmla="*/ 106125 w 430865"/>
              <a:gd name="connsiteY8" fmla="*/ 9347 h 511132"/>
              <a:gd name="connsiteX9" fmla="*/ 285587 w 430865"/>
              <a:gd name="connsiteY9" fmla="*/ 9347 h 511132"/>
              <a:gd name="connsiteX10" fmla="*/ 294133 w 430865"/>
              <a:gd name="connsiteY10" fmla="*/ 60622 h 511132"/>
              <a:gd name="connsiteX11" fmla="*/ 319770 w 430865"/>
              <a:gd name="connsiteY11" fmla="*/ 69167 h 511132"/>
              <a:gd name="connsiteX12" fmla="*/ 405228 w 430865"/>
              <a:gd name="connsiteY12" fmla="*/ 86259 h 511132"/>
              <a:gd name="connsiteX13" fmla="*/ 430865 w 430865"/>
              <a:gd name="connsiteY13" fmla="*/ 308450 h 511132"/>
              <a:gd name="connsiteX14" fmla="*/ 379591 w 430865"/>
              <a:gd name="connsiteY14" fmla="*/ 402453 h 511132"/>
              <a:gd name="connsiteX15" fmla="*/ 353953 w 430865"/>
              <a:gd name="connsiteY15" fmla="*/ 385362 h 511132"/>
              <a:gd name="connsiteX16" fmla="*/ 336862 w 430865"/>
              <a:gd name="connsiteY16" fmla="*/ 334087 h 511132"/>
              <a:gd name="connsiteX17" fmla="*/ 328316 w 430865"/>
              <a:gd name="connsiteY17" fmla="*/ 265721 h 511132"/>
              <a:gd name="connsiteX18" fmla="*/ 319770 w 430865"/>
              <a:gd name="connsiteY18" fmla="*/ 240083 h 511132"/>
              <a:gd name="connsiteX19" fmla="*/ 268495 w 430865"/>
              <a:gd name="connsiteY19" fmla="*/ 188809 h 511132"/>
              <a:gd name="connsiteX20" fmla="*/ 234312 w 430865"/>
              <a:gd name="connsiteY20" fmla="*/ 205900 h 511132"/>
              <a:gd name="connsiteX21" fmla="*/ 208675 w 430865"/>
              <a:gd name="connsiteY21" fmla="*/ 291358 h 511132"/>
              <a:gd name="connsiteX22" fmla="*/ 191583 w 430865"/>
              <a:gd name="connsiteY22" fmla="*/ 316995 h 511132"/>
              <a:gd name="connsiteX23" fmla="*/ 183037 w 430865"/>
              <a:gd name="connsiteY23" fmla="*/ 342633 h 511132"/>
              <a:gd name="connsiteX24" fmla="*/ 191583 w 430865"/>
              <a:gd name="connsiteY24" fmla="*/ 505003 h 511132"/>
              <a:gd name="connsiteX25" fmla="*/ 140308 w 430865"/>
              <a:gd name="connsiteY25" fmla="*/ 496457 h 511132"/>
              <a:gd name="connsiteX26" fmla="*/ 114671 w 430865"/>
              <a:gd name="connsiteY26" fmla="*/ 462274 h 511132"/>
              <a:gd name="connsiteX27" fmla="*/ 97579 w 430865"/>
              <a:gd name="connsiteY27" fmla="*/ 402453 h 511132"/>
              <a:gd name="connsiteX28" fmla="*/ 80488 w 430865"/>
              <a:gd name="connsiteY28" fmla="*/ 385362 h 51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0865" h="511132">
                <a:moveTo>
                  <a:pt x="97579" y="445182"/>
                </a:moveTo>
                <a:cubicBezTo>
                  <a:pt x="91882" y="430939"/>
                  <a:pt x="91335" y="413300"/>
                  <a:pt x="80488" y="402453"/>
                </a:cubicBezTo>
                <a:cubicBezTo>
                  <a:pt x="6322" y="328287"/>
                  <a:pt x="42249" y="415922"/>
                  <a:pt x="20667" y="351179"/>
                </a:cubicBezTo>
                <a:cubicBezTo>
                  <a:pt x="17818" y="302753"/>
                  <a:pt x="16948" y="254169"/>
                  <a:pt x="12121" y="205900"/>
                </a:cubicBezTo>
                <a:cubicBezTo>
                  <a:pt x="4989" y="134578"/>
                  <a:pt x="-11162" y="245408"/>
                  <a:pt x="12121" y="128988"/>
                </a:cubicBezTo>
                <a:cubicBezTo>
                  <a:pt x="14424" y="117471"/>
                  <a:pt x="12933" y="103644"/>
                  <a:pt x="20667" y="94805"/>
                </a:cubicBezTo>
                <a:cubicBezTo>
                  <a:pt x="34194" y="79346"/>
                  <a:pt x="57417" y="75147"/>
                  <a:pt x="71942" y="60622"/>
                </a:cubicBezTo>
                <a:lnTo>
                  <a:pt x="97579" y="34984"/>
                </a:lnTo>
                <a:cubicBezTo>
                  <a:pt x="100428" y="26438"/>
                  <a:pt x="97579" y="12196"/>
                  <a:pt x="106125" y="9347"/>
                </a:cubicBezTo>
                <a:cubicBezTo>
                  <a:pt x="160101" y="-8645"/>
                  <a:pt x="231182" y="3906"/>
                  <a:pt x="285587" y="9347"/>
                </a:cubicBezTo>
                <a:cubicBezTo>
                  <a:pt x="288436" y="26439"/>
                  <a:pt x="285536" y="45578"/>
                  <a:pt x="294133" y="60622"/>
                </a:cubicBezTo>
                <a:cubicBezTo>
                  <a:pt x="298602" y="68443"/>
                  <a:pt x="311109" y="66692"/>
                  <a:pt x="319770" y="69167"/>
                </a:cubicBezTo>
                <a:cubicBezTo>
                  <a:pt x="355470" y="79367"/>
                  <a:pt x="364930" y="79542"/>
                  <a:pt x="405228" y="86259"/>
                </a:cubicBezTo>
                <a:cubicBezTo>
                  <a:pt x="423382" y="285964"/>
                  <a:pt x="407056" y="213218"/>
                  <a:pt x="430865" y="308450"/>
                </a:cubicBezTo>
                <a:cubicBezTo>
                  <a:pt x="425353" y="363569"/>
                  <a:pt x="448119" y="411019"/>
                  <a:pt x="379591" y="402453"/>
                </a:cubicBezTo>
                <a:cubicBezTo>
                  <a:pt x="369399" y="401179"/>
                  <a:pt x="362499" y="391059"/>
                  <a:pt x="353953" y="385362"/>
                </a:cubicBezTo>
                <a:cubicBezTo>
                  <a:pt x="348256" y="368270"/>
                  <a:pt x="339097" y="351964"/>
                  <a:pt x="336862" y="334087"/>
                </a:cubicBezTo>
                <a:cubicBezTo>
                  <a:pt x="334013" y="311298"/>
                  <a:pt x="332424" y="288317"/>
                  <a:pt x="328316" y="265721"/>
                </a:cubicBezTo>
                <a:cubicBezTo>
                  <a:pt x="326705" y="256858"/>
                  <a:pt x="325301" y="247194"/>
                  <a:pt x="319770" y="240083"/>
                </a:cubicBezTo>
                <a:cubicBezTo>
                  <a:pt x="304930" y="221004"/>
                  <a:pt x="268495" y="188809"/>
                  <a:pt x="268495" y="188809"/>
                </a:cubicBezTo>
                <a:cubicBezTo>
                  <a:pt x="257101" y="194506"/>
                  <a:pt x="244099" y="197745"/>
                  <a:pt x="234312" y="205900"/>
                </a:cubicBezTo>
                <a:cubicBezTo>
                  <a:pt x="206106" y="229405"/>
                  <a:pt x="218556" y="258421"/>
                  <a:pt x="208675" y="291358"/>
                </a:cubicBezTo>
                <a:cubicBezTo>
                  <a:pt x="205724" y="301196"/>
                  <a:pt x="197280" y="308449"/>
                  <a:pt x="191583" y="316995"/>
                </a:cubicBezTo>
                <a:cubicBezTo>
                  <a:pt x="188734" y="325541"/>
                  <a:pt x="183037" y="333625"/>
                  <a:pt x="183037" y="342633"/>
                </a:cubicBezTo>
                <a:cubicBezTo>
                  <a:pt x="183037" y="396831"/>
                  <a:pt x="206089" y="452782"/>
                  <a:pt x="191583" y="505003"/>
                </a:cubicBezTo>
                <a:cubicBezTo>
                  <a:pt x="186945" y="521698"/>
                  <a:pt x="157400" y="499306"/>
                  <a:pt x="140308" y="496457"/>
                </a:cubicBezTo>
                <a:cubicBezTo>
                  <a:pt x="131762" y="485063"/>
                  <a:pt x="121041" y="475013"/>
                  <a:pt x="114671" y="462274"/>
                </a:cubicBezTo>
                <a:cubicBezTo>
                  <a:pt x="103496" y="439925"/>
                  <a:pt x="110179" y="423454"/>
                  <a:pt x="97579" y="402453"/>
                </a:cubicBezTo>
                <a:cubicBezTo>
                  <a:pt x="93434" y="395544"/>
                  <a:pt x="86185" y="391059"/>
                  <a:pt x="80488" y="385362"/>
                </a:cubicBezTo>
              </a:path>
            </a:pathLst>
          </a:custGeom>
          <a:solidFill>
            <a:srgbClr val="FFFF00"/>
          </a:solidFill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21" name="Volný tvar 20"/>
          <p:cNvSpPr/>
          <p:nvPr/>
        </p:nvSpPr>
        <p:spPr>
          <a:xfrm>
            <a:off x="2657742" y="2085174"/>
            <a:ext cx="2602977" cy="1170660"/>
          </a:xfrm>
          <a:custGeom>
            <a:avLst/>
            <a:gdLst>
              <a:gd name="connsiteX0" fmla="*/ 102550 w 2602977"/>
              <a:gd name="connsiteY0" fmla="*/ 324740 h 1170660"/>
              <a:gd name="connsiteX1" fmla="*/ 128187 w 2602977"/>
              <a:gd name="connsiteY1" fmla="*/ 230736 h 1170660"/>
              <a:gd name="connsiteX2" fmla="*/ 247828 w 2602977"/>
              <a:gd name="connsiteY2" fmla="*/ 179462 h 1170660"/>
              <a:gd name="connsiteX3" fmla="*/ 282011 w 2602977"/>
              <a:gd name="connsiteY3" fmla="*/ 162370 h 1170660"/>
              <a:gd name="connsiteX4" fmla="*/ 384561 w 2602977"/>
              <a:gd name="connsiteY4" fmla="*/ 119641 h 1170660"/>
              <a:gd name="connsiteX5" fmla="*/ 495656 w 2602977"/>
              <a:gd name="connsiteY5" fmla="*/ 59820 h 1170660"/>
              <a:gd name="connsiteX6" fmla="*/ 521294 w 2602977"/>
              <a:gd name="connsiteY6" fmla="*/ 25637 h 1170660"/>
              <a:gd name="connsiteX7" fmla="*/ 606751 w 2602977"/>
              <a:gd name="connsiteY7" fmla="*/ 0 h 1170660"/>
              <a:gd name="connsiteX8" fmla="*/ 743484 w 2602977"/>
              <a:gd name="connsiteY8" fmla="*/ 8546 h 1170660"/>
              <a:gd name="connsiteX9" fmla="*/ 769122 w 2602977"/>
              <a:gd name="connsiteY9" fmla="*/ 17091 h 1170660"/>
              <a:gd name="connsiteX10" fmla="*/ 957129 w 2602977"/>
              <a:gd name="connsiteY10" fmla="*/ 25637 h 1170660"/>
              <a:gd name="connsiteX11" fmla="*/ 965675 w 2602977"/>
              <a:gd name="connsiteY11" fmla="*/ 76912 h 1170660"/>
              <a:gd name="connsiteX12" fmla="*/ 991312 w 2602977"/>
              <a:gd name="connsiteY12" fmla="*/ 85458 h 1170660"/>
              <a:gd name="connsiteX13" fmla="*/ 1145137 w 2602977"/>
              <a:gd name="connsiteY13" fmla="*/ 94004 h 1170660"/>
              <a:gd name="connsiteX14" fmla="*/ 1316052 w 2602977"/>
              <a:gd name="connsiteY14" fmla="*/ 94004 h 1170660"/>
              <a:gd name="connsiteX15" fmla="*/ 1341690 w 2602977"/>
              <a:gd name="connsiteY15" fmla="*/ 68366 h 1170660"/>
              <a:gd name="connsiteX16" fmla="*/ 1375873 w 2602977"/>
              <a:gd name="connsiteY16" fmla="*/ 59820 h 1170660"/>
              <a:gd name="connsiteX17" fmla="*/ 1478422 w 2602977"/>
              <a:gd name="connsiteY17" fmla="*/ 76912 h 1170660"/>
              <a:gd name="connsiteX18" fmla="*/ 1504060 w 2602977"/>
              <a:gd name="connsiteY18" fmla="*/ 94004 h 1170660"/>
              <a:gd name="connsiteX19" fmla="*/ 1512606 w 2602977"/>
              <a:gd name="connsiteY19" fmla="*/ 119641 h 1170660"/>
              <a:gd name="connsiteX20" fmla="*/ 1521151 w 2602977"/>
              <a:gd name="connsiteY20" fmla="*/ 162370 h 1170660"/>
              <a:gd name="connsiteX21" fmla="*/ 1555335 w 2602977"/>
              <a:gd name="connsiteY21" fmla="*/ 170916 h 1170660"/>
              <a:gd name="connsiteX22" fmla="*/ 1640793 w 2602977"/>
              <a:gd name="connsiteY22" fmla="*/ 188007 h 1170660"/>
              <a:gd name="connsiteX23" fmla="*/ 1726251 w 2602977"/>
              <a:gd name="connsiteY23" fmla="*/ 230736 h 1170660"/>
              <a:gd name="connsiteX24" fmla="*/ 1794617 w 2602977"/>
              <a:gd name="connsiteY24" fmla="*/ 256374 h 1170660"/>
              <a:gd name="connsiteX25" fmla="*/ 1803163 w 2602977"/>
              <a:gd name="connsiteY25" fmla="*/ 205099 h 1170660"/>
              <a:gd name="connsiteX26" fmla="*/ 1871529 w 2602977"/>
              <a:gd name="connsiteY26" fmla="*/ 213645 h 1170660"/>
              <a:gd name="connsiteX27" fmla="*/ 1897166 w 2602977"/>
              <a:gd name="connsiteY27" fmla="*/ 205099 h 1170660"/>
              <a:gd name="connsiteX28" fmla="*/ 1991170 w 2602977"/>
              <a:gd name="connsiteY28" fmla="*/ 222190 h 1170660"/>
              <a:gd name="connsiteX29" fmla="*/ 1999716 w 2602977"/>
              <a:gd name="connsiteY29" fmla="*/ 247828 h 1170660"/>
              <a:gd name="connsiteX30" fmla="*/ 2008262 w 2602977"/>
              <a:gd name="connsiteY30" fmla="*/ 299103 h 1170660"/>
              <a:gd name="connsiteX31" fmla="*/ 2076628 w 2602977"/>
              <a:gd name="connsiteY31" fmla="*/ 307648 h 1170660"/>
              <a:gd name="connsiteX32" fmla="*/ 2119357 w 2602977"/>
              <a:gd name="connsiteY32" fmla="*/ 341832 h 1170660"/>
              <a:gd name="connsiteX33" fmla="*/ 2153540 w 2602977"/>
              <a:gd name="connsiteY33" fmla="*/ 358923 h 1170660"/>
              <a:gd name="connsiteX34" fmla="*/ 2230452 w 2602977"/>
              <a:gd name="connsiteY34" fmla="*/ 350377 h 1170660"/>
              <a:gd name="connsiteX35" fmla="*/ 2264636 w 2602977"/>
              <a:gd name="connsiteY35" fmla="*/ 273465 h 1170660"/>
              <a:gd name="connsiteX36" fmla="*/ 2290273 w 2602977"/>
              <a:gd name="connsiteY36" fmla="*/ 290557 h 1170660"/>
              <a:gd name="connsiteX37" fmla="*/ 2341548 w 2602977"/>
              <a:gd name="connsiteY37" fmla="*/ 307648 h 1170660"/>
              <a:gd name="connsiteX38" fmla="*/ 2358639 w 2602977"/>
              <a:gd name="connsiteY38" fmla="*/ 333286 h 1170660"/>
              <a:gd name="connsiteX39" fmla="*/ 2367185 w 2602977"/>
              <a:gd name="connsiteY39" fmla="*/ 358923 h 1170660"/>
              <a:gd name="connsiteX40" fmla="*/ 2375731 w 2602977"/>
              <a:gd name="connsiteY40" fmla="*/ 401652 h 1170660"/>
              <a:gd name="connsiteX41" fmla="*/ 2401368 w 2602977"/>
              <a:gd name="connsiteY41" fmla="*/ 427290 h 1170660"/>
              <a:gd name="connsiteX42" fmla="*/ 2444097 w 2602977"/>
              <a:gd name="connsiteY42" fmla="*/ 461473 h 1170660"/>
              <a:gd name="connsiteX43" fmla="*/ 2469735 w 2602977"/>
              <a:gd name="connsiteY43" fmla="*/ 487110 h 1170660"/>
              <a:gd name="connsiteX44" fmla="*/ 2495372 w 2602977"/>
              <a:gd name="connsiteY44" fmla="*/ 564022 h 1170660"/>
              <a:gd name="connsiteX45" fmla="*/ 2444097 w 2602977"/>
              <a:gd name="connsiteY45" fmla="*/ 572568 h 1170660"/>
              <a:gd name="connsiteX46" fmla="*/ 2435551 w 2602977"/>
              <a:gd name="connsiteY46" fmla="*/ 606751 h 1170660"/>
              <a:gd name="connsiteX47" fmla="*/ 2461189 w 2602977"/>
              <a:gd name="connsiteY47" fmla="*/ 623843 h 1170660"/>
              <a:gd name="connsiteX48" fmla="*/ 2555193 w 2602977"/>
              <a:gd name="connsiteY48" fmla="*/ 640934 h 1170660"/>
              <a:gd name="connsiteX49" fmla="*/ 2563738 w 2602977"/>
              <a:gd name="connsiteY49" fmla="*/ 606751 h 1170660"/>
              <a:gd name="connsiteX50" fmla="*/ 2580830 w 2602977"/>
              <a:gd name="connsiteY50" fmla="*/ 632389 h 1170660"/>
              <a:gd name="connsiteX51" fmla="*/ 2597922 w 2602977"/>
              <a:gd name="connsiteY51" fmla="*/ 683663 h 1170660"/>
              <a:gd name="connsiteX52" fmla="*/ 2563738 w 2602977"/>
              <a:gd name="connsiteY52" fmla="*/ 820396 h 1170660"/>
              <a:gd name="connsiteX53" fmla="*/ 2512464 w 2602977"/>
              <a:gd name="connsiteY53" fmla="*/ 828942 h 1170660"/>
              <a:gd name="connsiteX54" fmla="*/ 2495372 w 2602977"/>
              <a:gd name="connsiteY54" fmla="*/ 880217 h 1170660"/>
              <a:gd name="connsiteX55" fmla="*/ 2461189 w 2602977"/>
              <a:gd name="connsiteY55" fmla="*/ 991312 h 1170660"/>
              <a:gd name="connsiteX56" fmla="*/ 2469735 w 2602977"/>
              <a:gd name="connsiteY56" fmla="*/ 1016949 h 1170660"/>
              <a:gd name="connsiteX57" fmla="*/ 2529555 w 2602977"/>
              <a:gd name="connsiteY57" fmla="*/ 1034041 h 1170660"/>
              <a:gd name="connsiteX58" fmla="*/ 2589376 w 2602977"/>
              <a:gd name="connsiteY58" fmla="*/ 1076770 h 1170660"/>
              <a:gd name="connsiteX59" fmla="*/ 2597922 w 2602977"/>
              <a:gd name="connsiteY59" fmla="*/ 1110953 h 1170660"/>
              <a:gd name="connsiteX60" fmla="*/ 2529555 w 2602977"/>
              <a:gd name="connsiteY60" fmla="*/ 1102407 h 1170660"/>
              <a:gd name="connsiteX61" fmla="*/ 2503918 w 2602977"/>
              <a:gd name="connsiteY61" fmla="*/ 1093862 h 1170660"/>
              <a:gd name="connsiteX62" fmla="*/ 2469735 w 2602977"/>
              <a:gd name="connsiteY62" fmla="*/ 1085316 h 1170660"/>
              <a:gd name="connsiteX63" fmla="*/ 2435551 w 2602977"/>
              <a:gd name="connsiteY63" fmla="*/ 1059678 h 1170660"/>
              <a:gd name="connsiteX64" fmla="*/ 2409914 w 2602977"/>
              <a:gd name="connsiteY64" fmla="*/ 1042587 h 1170660"/>
              <a:gd name="connsiteX65" fmla="*/ 2307365 w 2602977"/>
              <a:gd name="connsiteY65" fmla="*/ 1059678 h 1170660"/>
              <a:gd name="connsiteX66" fmla="*/ 2230452 w 2602977"/>
              <a:gd name="connsiteY66" fmla="*/ 1016949 h 1170660"/>
              <a:gd name="connsiteX67" fmla="*/ 2204815 w 2602977"/>
              <a:gd name="connsiteY67" fmla="*/ 1008404 h 1170660"/>
              <a:gd name="connsiteX68" fmla="*/ 2144994 w 2602977"/>
              <a:gd name="connsiteY68" fmla="*/ 974220 h 1170660"/>
              <a:gd name="connsiteX69" fmla="*/ 2076628 w 2602977"/>
              <a:gd name="connsiteY69" fmla="*/ 922946 h 1170660"/>
              <a:gd name="connsiteX70" fmla="*/ 2033899 w 2602977"/>
              <a:gd name="connsiteY70" fmla="*/ 897308 h 1170660"/>
              <a:gd name="connsiteX71" fmla="*/ 1974079 w 2602977"/>
              <a:gd name="connsiteY71" fmla="*/ 914400 h 1170660"/>
              <a:gd name="connsiteX72" fmla="*/ 1965533 w 2602977"/>
              <a:gd name="connsiteY72" fmla="*/ 940037 h 1170660"/>
              <a:gd name="connsiteX73" fmla="*/ 1956987 w 2602977"/>
              <a:gd name="connsiteY73" fmla="*/ 905854 h 1170660"/>
              <a:gd name="connsiteX74" fmla="*/ 1965533 w 2602977"/>
              <a:gd name="connsiteY74" fmla="*/ 871671 h 1170660"/>
              <a:gd name="connsiteX75" fmla="*/ 1948441 w 2602977"/>
              <a:gd name="connsiteY75" fmla="*/ 905854 h 1170660"/>
              <a:gd name="connsiteX76" fmla="*/ 1888621 w 2602977"/>
              <a:gd name="connsiteY76" fmla="*/ 957129 h 1170660"/>
              <a:gd name="connsiteX77" fmla="*/ 1880075 w 2602977"/>
              <a:gd name="connsiteY77" fmla="*/ 999858 h 1170660"/>
              <a:gd name="connsiteX78" fmla="*/ 1862983 w 2602977"/>
              <a:gd name="connsiteY78" fmla="*/ 1162228 h 1170660"/>
              <a:gd name="connsiteX79" fmla="*/ 1786071 w 2602977"/>
              <a:gd name="connsiteY79" fmla="*/ 1153682 h 1170660"/>
              <a:gd name="connsiteX80" fmla="*/ 1760434 w 2602977"/>
              <a:gd name="connsiteY80" fmla="*/ 1145136 h 1170660"/>
              <a:gd name="connsiteX81" fmla="*/ 1709159 w 2602977"/>
              <a:gd name="connsiteY81" fmla="*/ 1085316 h 1170660"/>
              <a:gd name="connsiteX82" fmla="*/ 1683522 w 2602977"/>
              <a:gd name="connsiteY82" fmla="*/ 1042587 h 1170660"/>
              <a:gd name="connsiteX83" fmla="*/ 1666430 w 2602977"/>
              <a:gd name="connsiteY83" fmla="*/ 1016949 h 1170660"/>
              <a:gd name="connsiteX84" fmla="*/ 1632247 w 2602977"/>
              <a:gd name="connsiteY84" fmla="*/ 940037 h 1170660"/>
              <a:gd name="connsiteX85" fmla="*/ 1598064 w 2602977"/>
              <a:gd name="connsiteY85" fmla="*/ 931491 h 1170660"/>
              <a:gd name="connsiteX86" fmla="*/ 1512606 w 2602977"/>
              <a:gd name="connsiteY86" fmla="*/ 922946 h 1170660"/>
              <a:gd name="connsiteX87" fmla="*/ 1452785 w 2602977"/>
              <a:gd name="connsiteY87" fmla="*/ 922946 h 1170660"/>
              <a:gd name="connsiteX88" fmla="*/ 1367327 w 2602977"/>
              <a:gd name="connsiteY88" fmla="*/ 897308 h 1170660"/>
              <a:gd name="connsiteX89" fmla="*/ 1256232 w 2602977"/>
              <a:gd name="connsiteY89" fmla="*/ 897308 h 1170660"/>
              <a:gd name="connsiteX90" fmla="*/ 1222049 w 2602977"/>
              <a:gd name="connsiteY90" fmla="*/ 854579 h 1170660"/>
              <a:gd name="connsiteX91" fmla="*/ 1110953 w 2602977"/>
              <a:gd name="connsiteY91" fmla="*/ 871671 h 1170660"/>
              <a:gd name="connsiteX92" fmla="*/ 1076770 w 2602977"/>
              <a:gd name="connsiteY92" fmla="*/ 880217 h 1170660"/>
              <a:gd name="connsiteX93" fmla="*/ 1068224 w 2602977"/>
              <a:gd name="connsiteY93" fmla="*/ 905854 h 1170660"/>
              <a:gd name="connsiteX94" fmla="*/ 999858 w 2602977"/>
              <a:gd name="connsiteY94" fmla="*/ 931491 h 1170660"/>
              <a:gd name="connsiteX95" fmla="*/ 974221 w 2602977"/>
              <a:gd name="connsiteY95" fmla="*/ 948583 h 1170660"/>
              <a:gd name="connsiteX96" fmla="*/ 965675 w 2602977"/>
              <a:gd name="connsiteY96" fmla="*/ 991312 h 1170660"/>
              <a:gd name="connsiteX97" fmla="*/ 922946 w 2602977"/>
              <a:gd name="connsiteY97" fmla="*/ 982766 h 1170660"/>
              <a:gd name="connsiteX98" fmla="*/ 888763 w 2602977"/>
              <a:gd name="connsiteY98" fmla="*/ 940037 h 1170660"/>
              <a:gd name="connsiteX99" fmla="*/ 863125 w 2602977"/>
              <a:gd name="connsiteY99" fmla="*/ 922946 h 1170660"/>
              <a:gd name="connsiteX100" fmla="*/ 888763 w 2602977"/>
              <a:gd name="connsiteY100" fmla="*/ 871671 h 1170660"/>
              <a:gd name="connsiteX101" fmla="*/ 871671 w 2602977"/>
              <a:gd name="connsiteY101" fmla="*/ 794759 h 1170660"/>
              <a:gd name="connsiteX102" fmla="*/ 863125 w 2602977"/>
              <a:gd name="connsiteY102" fmla="*/ 658026 h 1170660"/>
              <a:gd name="connsiteX103" fmla="*/ 828942 w 2602977"/>
              <a:gd name="connsiteY103" fmla="*/ 640934 h 1170660"/>
              <a:gd name="connsiteX104" fmla="*/ 760576 w 2602977"/>
              <a:gd name="connsiteY104" fmla="*/ 649480 h 1170660"/>
              <a:gd name="connsiteX105" fmla="*/ 752030 w 2602977"/>
              <a:gd name="connsiteY105" fmla="*/ 675118 h 1170660"/>
              <a:gd name="connsiteX106" fmla="*/ 726393 w 2602977"/>
              <a:gd name="connsiteY106" fmla="*/ 683663 h 1170660"/>
              <a:gd name="connsiteX107" fmla="*/ 658026 w 2602977"/>
              <a:gd name="connsiteY107" fmla="*/ 632389 h 1170660"/>
              <a:gd name="connsiteX108" fmla="*/ 487110 w 2602977"/>
              <a:gd name="connsiteY108" fmla="*/ 521293 h 1170660"/>
              <a:gd name="connsiteX109" fmla="*/ 452927 w 2602977"/>
              <a:gd name="connsiteY109" fmla="*/ 529839 h 1170660"/>
              <a:gd name="connsiteX110" fmla="*/ 376015 w 2602977"/>
              <a:gd name="connsiteY110" fmla="*/ 470019 h 1170660"/>
              <a:gd name="connsiteX111" fmla="*/ 384561 w 2602977"/>
              <a:gd name="connsiteY111" fmla="*/ 444381 h 1170660"/>
              <a:gd name="connsiteX112" fmla="*/ 384561 w 2602977"/>
              <a:gd name="connsiteY112" fmla="*/ 384561 h 1170660"/>
              <a:gd name="connsiteX113" fmla="*/ 290557 w 2602977"/>
              <a:gd name="connsiteY113" fmla="*/ 401652 h 1170660"/>
              <a:gd name="connsiteX114" fmla="*/ 264920 w 2602977"/>
              <a:gd name="connsiteY114" fmla="*/ 418744 h 1170660"/>
              <a:gd name="connsiteX115" fmla="*/ 247828 w 2602977"/>
              <a:gd name="connsiteY115" fmla="*/ 444381 h 1170660"/>
              <a:gd name="connsiteX116" fmla="*/ 213645 w 2602977"/>
              <a:gd name="connsiteY116" fmla="*/ 487110 h 1170660"/>
              <a:gd name="connsiteX117" fmla="*/ 162370 w 2602977"/>
              <a:gd name="connsiteY117" fmla="*/ 495656 h 1170660"/>
              <a:gd name="connsiteX118" fmla="*/ 145279 w 2602977"/>
              <a:gd name="connsiteY118" fmla="*/ 521293 h 1170660"/>
              <a:gd name="connsiteX119" fmla="*/ 136733 w 2602977"/>
              <a:gd name="connsiteY119" fmla="*/ 581114 h 1170660"/>
              <a:gd name="connsiteX120" fmla="*/ 76912 w 2602977"/>
              <a:gd name="connsiteY120" fmla="*/ 521293 h 1170660"/>
              <a:gd name="connsiteX121" fmla="*/ 25637 w 2602977"/>
              <a:gd name="connsiteY121" fmla="*/ 452927 h 1170660"/>
              <a:gd name="connsiteX122" fmla="*/ 0 w 2602977"/>
              <a:gd name="connsiteY122" fmla="*/ 410198 h 1170660"/>
              <a:gd name="connsiteX123" fmla="*/ 51275 w 2602977"/>
              <a:gd name="connsiteY123" fmla="*/ 393106 h 1170660"/>
              <a:gd name="connsiteX124" fmla="*/ 59821 w 2602977"/>
              <a:gd name="connsiteY124" fmla="*/ 350377 h 1170660"/>
              <a:gd name="connsiteX125" fmla="*/ 102550 w 2602977"/>
              <a:gd name="connsiteY125" fmla="*/ 324740 h 117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2602977" h="1170660">
                <a:moveTo>
                  <a:pt x="102550" y="324740"/>
                </a:moveTo>
                <a:cubicBezTo>
                  <a:pt x="113944" y="304800"/>
                  <a:pt x="112903" y="259394"/>
                  <a:pt x="128187" y="230736"/>
                </a:cubicBezTo>
                <a:cubicBezTo>
                  <a:pt x="150293" y="189287"/>
                  <a:pt x="212332" y="187350"/>
                  <a:pt x="247828" y="179462"/>
                </a:cubicBezTo>
                <a:cubicBezTo>
                  <a:pt x="259222" y="173765"/>
                  <a:pt x="270340" y="167476"/>
                  <a:pt x="282011" y="162370"/>
                </a:cubicBezTo>
                <a:cubicBezTo>
                  <a:pt x="315938" y="147527"/>
                  <a:pt x="351439" y="136202"/>
                  <a:pt x="384561" y="119641"/>
                </a:cubicBezTo>
                <a:cubicBezTo>
                  <a:pt x="456378" y="83733"/>
                  <a:pt x="419245" y="103485"/>
                  <a:pt x="495656" y="59820"/>
                </a:cubicBezTo>
                <a:cubicBezTo>
                  <a:pt x="504202" y="48426"/>
                  <a:pt x="511223" y="35708"/>
                  <a:pt x="521294" y="25637"/>
                </a:cubicBezTo>
                <a:cubicBezTo>
                  <a:pt x="547203" y="-271"/>
                  <a:pt x="569099" y="5379"/>
                  <a:pt x="606751" y="0"/>
                </a:cubicBezTo>
                <a:cubicBezTo>
                  <a:pt x="652329" y="2849"/>
                  <a:pt x="698068" y="3766"/>
                  <a:pt x="743484" y="8546"/>
                </a:cubicBezTo>
                <a:cubicBezTo>
                  <a:pt x="752443" y="9489"/>
                  <a:pt x="760143" y="16373"/>
                  <a:pt x="769122" y="17091"/>
                </a:cubicBezTo>
                <a:cubicBezTo>
                  <a:pt x="831656" y="22094"/>
                  <a:pt x="894460" y="22788"/>
                  <a:pt x="957129" y="25637"/>
                </a:cubicBezTo>
                <a:cubicBezTo>
                  <a:pt x="959978" y="42729"/>
                  <a:pt x="957078" y="61868"/>
                  <a:pt x="965675" y="76912"/>
                </a:cubicBezTo>
                <a:cubicBezTo>
                  <a:pt x="970144" y="84733"/>
                  <a:pt x="982345" y="84604"/>
                  <a:pt x="991312" y="85458"/>
                </a:cubicBezTo>
                <a:cubicBezTo>
                  <a:pt x="1042435" y="90327"/>
                  <a:pt x="1093862" y="91155"/>
                  <a:pt x="1145137" y="94004"/>
                </a:cubicBezTo>
                <a:cubicBezTo>
                  <a:pt x="1212027" y="107381"/>
                  <a:pt x="1225942" y="114028"/>
                  <a:pt x="1316052" y="94004"/>
                </a:cubicBezTo>
                <a:cubicBezTo>
                  <a:pt x="1327850" y="91382"/>
                  <a:pt x="1331197" y="74362"/>
                  <a:pt x="1341690" y="68366"/>
                </a:cubicBezTo>
                <a:cubicBezTo>
                  <a:pt x="1351887" y="62539"/>
                  <a:pt x="1364479" y="62669"/>
                  <a:pt x="1375873" y="59820"/>
                </a:cubicBezTo>
                <a:cubicBezTo>
                  <a:pt x="1390949" y="61705"/>
                  <a:pt x="1455172" y="66948"/>
                  <a:pt x="1478422" y="76912"/>
                </a:cubicBezTo>
                <a:cubicBezTo>
                  <a:pt x="1487863" y="80958"/>
                  <a:pt x="1495514" y="88307"/>
                  <a:pt x="1504060" y="94004"/>
                </a:cubicBezTo>
                <a:cubicBezTo>
                  <a:pt x="1506909" y="102550"/>
                  <a:pt x="1510421" y="110902"/>
                  <a:pt x="1512606" y="119641"/>
                </a:cubicBezTo>
                <a:cubicBezTo>
                  <a:pt x="1516129" y="133732"/>
                  <a:pt x="1511852" y="151212"/>
                  <a:pt x="1521151" y="162370"/>
                </a:cubicBezTo>
                <a:cubicBezTo>
                  <a:pt x="1528670" y="171393"/>
                  <a:pt x="1544042" y="167689"/>
                  <a:pt x="1555335" y="170916"/>
                </a:cubicBezTo>
                <a:cubicBezTo>
                  <a:pt x="1614997" y="187963"/>
                  <a:pt x="1538701" y="173424"/>
                  <a:pt x="1640793" y="188007"/>
                </a:cubicBezTo>
                <a:cubicBezTo>
                  <a:pt x="1669279" y="202250"/>
                  <a:pt x="1697148" y="217801"/>
                  <a:pt x="1726251" y="230736"/>
                </a:cubicBezTo>
                <a:cubicBezTo>
                  <a:pt x="1748492" y="240621"/>
                  <a:pt x="1771528" y="264070"/>
                  <a:pt x="1794617" y="256374"/>
                </a:cubicBezTo>
                <a:cubicBezTo>
                  <a:pt x="1811055" y="250895"/>
                  <a:pt x="1800314" y="222191"/>
                  <a:pt x="1803163" y="205099"/>
                </a:cubicBezTo>
                <a:cubicBezTo>
                  <a:pt x="1825952" y="207948"/>
                  <a:pt x="1848563" y="213645"/>
                  <a:pt x="1871529" y="213645"/>
                </a:cubicBezTo>
                <a:cubicBezTo>
                  <a:pt x="1880537" y="213645"/>
                  <a:pt x="1888158" y="205099"/>
                  <a:pt x="1897166" y="205099"/>
                </a:cubicBezTo>
                <a:cubicBezTo>
                  <a:pt x="1908094" y="205099"/>
                  <a:pt x="1977282" y="219413"/>
                  <a:pt x="1991170" y="222190"/>
                </a:cubicBezTo>
                <a:cubicBezTo>
                  <a:pt x="1994019" y="230736"/>
                  <a:pt x="1997762" y="239034"/>
                  <a:pt x="1999716" y="247828"/>
                </a:cubicBezTo>
                <a:cubicBezTo>
                  <a:pt x="2003475" y="264743"/>
                  <a:pt x="1994585" y="288465"/>
                  <a:pt x="2008262" y="299103"/>
                </a:cubicBezTo>
                <a:cubicBezTo>
                  <a:pt x="2026390" y="313203"/>
                  <a:pt x="2053839" y="304800"/>
                  <a:pt x="2076628" y="307648"/>
                </a:cubicBezTo>
                <a:cubicBezTo>
                  <a:pt x="2162177" y="329036"/>
                  <a:pt x="2074403" y="296878"/>
                  <a:pt x="2119357" y="341832"/>
                </a:cubicBezTo>
                <a:cubicBezTo>
                  <a:pt x="2128365" y="350840"/>
                  <a:pt x="2142146" y="353226"/>
                  <a:pt x="2153540" y="358923"/>
                </a:cubicBezTo>
                <a:cubicBezTo>
                  <a:pt x="2179177" y="356074"/>
                  <a:pt x="2213100" y="369464"/>
                  <a:pt x="2230452" y="350377"/>
                </a:cubicBezTo>
                <a:cubicBezTo>
                  <a:pt x="2298523" y="275498"/>
                  <a:pt x="2193391" y="249717"/>
                  <a:pt x="2264636" y="273465"/>
                </a:cubicBezTo>
                <a:cubicBezTo>
                  <a:pt x="2273182" y="279162"/>
                  <a:pt x="2280887" y="286386"/>
                  <a:pt x="2290273" y="290557"/>
                </a:cubicBezTo>
                <a:cubicBezTo>
                  <a:pt x="2306736" y="297874"/>
                  <a:pt x="2326270" y="298099"/>
                  <a:pt x="2341548" y="307648"/>
                </a:cubicBezTo>
                <a:cubicBezTo>
                  <a:pt x="2350258" y="313092"/>
                  <a:pt x="2354046" y="324099"/>
                  <a:pt x="2358639" y="333286"/>
                </a:cubicBezTo>
                <a:cubicBezTo>
                  <a:pt x="2362667" y="341343"/>
                  <a:pt x="2365000" y="350184"/>
                  <a:pt x="2367185" y="358923"/>
                </a:cubicBezTo>
                <a:cubicBezTo>
                  <a:pt x="2370708" y="373014"/>
                  <a:pt x="2369235" y="388660"/>
                  <a:pt x="2375731" y="401652"/>
                </a:cubicBezTo>
                <a:cubicBezTo>
                  <a:pt x="2381136" y="412462"/>
                  <a:pt x="2393631" y="418006"/>
                  <a:pt x="2401368" y="427290"/>
                </a:cubicBezTo>
                <a:cubicBezTo>
                  <a:pt x="2431101" y="462970"/>
                  <a:pt x="2402012" y="447444"/>
                  <a:pt x="2444097" y="461473"/>
                </a:cubicBezTo>
                <a:cubicBezTo>
                  <a:pt x="2452643" y="470019"/>
                  <a:pt x="2459900" y="480085"/>
                  <a:pt x="2469735" y="487110"/>
                </a:cubicBezTo>
                <a:cubicBezTo>
                  <a:pt x="2495272" y="505350"/>
                  <a:pt x="2547876" y="504018"/>
                  <a:pt x="2495372" y="564022"/>
                </a:cubicBezTo>
                <a:cubicBezTo>
                  <a:pt x="2483962" y="577062"/>
                  <a:pt x="2461189" y="569719"/>
                  <a:pt x="2444097" y="572568"/>
                </a:cubicBezTo>
                <a:cubicBezTo>
                  <a:pt x="2441248" y="583962"/>
                  <a:pt x="2431837" y="595609"/>
                  <a:pt x="2435551" y="606751"/>
                </a:cubicBezTo>
                <a:cubicBezTo>
                  <a:pt x="2438799" y="616495"/>
                  <a:pt x="2452002" y="619250"/>
                  <a:pt x="2461189" y="623843"/>
                </a:cubicBezTo>
                <a:cubicBezTo>
                  <a:pt x="2487538" y="637018"/>
                  <a:pt x="2531622" y="637988"/>
                  <a:pt x="2555193" y="640934"/>
                </a:cubicBezTo>
                <a:cubicBezTo>
                  <a:pt x="2558041" y="629540"/>
                  <a:pt x="2552596" y="610465"/>
                  <a:pt x="2563738" y="606751"/>
                </a:cubicBezTo>
                <a:cubicBezTo>
                  <a:pt x="2573482" y="603503"/>
                  <a:pt x="2576658" y="623003"/>
                  <a:pt x="2580830" y="632389"/>
                </a:cubicBezTo>
                <a:cubicBezTo>
                  <a:pt x="2588147" y="648852"/>
                  <a:pt x="2592225" y="666572"/>
                  <a:pt x="2597922" y="683663"/>
                </a:cubicBezTo>
                <a:cubicBezTo>
                  <a:pt x="2591145" y="785313"/>
                  <a:pt x="2629504" y="805781"/>
                  <a:pt x="2563738" y="820396"/>
                </a:cubicBezTo>
                <a:cubicBezTo>
                  <a:pt x="2546824" y="824155"/>
                  <a:pt x="2529555" y="826093"/>
                  <a:pt x="2512464" y="828942"/>
                </a:cubicBezTo>
                <a:cubicBezTo>
                  <a:pt x="2506767" y="846034"/>
                  <a:pt x="2498334" y="862446"/>
                  <a:pt x="2495372" y="880217"/>
                </a:cubicBezTo>
                <a:cubicBezTo>
                  <a:pt x="2476237" y="995023"/>
                  <a:pt x="2521951" y="971057"/>
                  <a:pt x="2461189" y="991312"/>
                </a:cubicBezTo>
                <a:cubicBezTo>
                  <a:pt x="2464038" y="999858"/>
                  <a:pt x="2463365" y="1010579"/>
                  <a:pt x="2469735" y="1016949"/>
                </a:cubicBezTo>
                <a:cubicBezTo>
                  <a:pt x="2473822" y="1021036"/>
                  <a:pt x="2529259" y="1033967"/>
                  <a:pt x="2529555" y="1034041"/>
                </a:cubicBezTo>
                <a:cubicBezTo>
                  <a:pt x="2539942" y="1040966"/>
                  <a:pt x="2584558" y="1070025"/>
                  <a:pt x="2589376" y="1076770"/>
                </a:cubicBezTo>
                <a:cubicBezTo>
                  <a:pt x="2596203" y="1086327"/>
                  <a:pt x="2608717" y="1106326"/>
                  <a:pt x="2597922" y="1110953"/>
                </a:cubicBezTo>
                <a:cubicBezTo>
                  <a:pt x="2576813" y="1120000"/>
                  <a:pt x="2552344" y="1105256"/>
                  <a:pt x="2529555" y="1102407"/>
                </a:cubicBezTo>
                <a:cubicBezTo>
                  <a:pt x="2521009" y="1099559"/>
                  <a:pt x="2512579" y="1096337"/>
                  <a:pt x="2503918" y="1093862"/>
                </a:cubicBezTo>
                <a:cubicBezTo>
                  <a:pt x="2492625" y="1090635"/>
                  <a:pt x="2480240" y="1090569"/>
                  <a:pt x="2469735" y="1085316"/>
                </a:cubicBezTo>
                <a:cubicBezTo>
                  <a:pt x="2456995" y="1078946"/>
                  <a:pt x="2447141" y="1067957"/>
                  <a:pt x="2435551" y="1059678"/>
                </a:cubicBezTo>
                <a:cubicBezTo>
                  <a:pt x="2427193" y="1053708"/>
                  <a:pt x="2418460" y="1048284"/>
                  <a:pt x="2409914" y="1042587"/>
                </a:cubicBezTo>
                <a:cubicBezTo>
                  <a:pt x="2392311" y="1095393"/>
                  <a:pt x="2407219" y="1078400"/>
                  <a:pt x="2307365" y="1059678"/>
                </a:cubicBezTo>
                <a:cubicBezTo>
                  <a:pt x="2259107" y="1050630"/>
                  <a:pt x="2269763" y="1039412"/>
                  <a:pt x="2230452" y="1016949"/>
                </a:cubicBezTo>
                <a:cubicBezTo>
                  <a:pt x="2222631" y="1012480"/>
                  <a:pt x="2213361" y="1011252"/>
                  <a:pt x="2204815" y="1008404"/>
                </a:cubicBezTo>
                <a:cubicBezTo>
                  <a:pt x="2133087" y="936673"/>
                  <a:pt x="2227625" y="1022421"/>
                  <a:pt x="2144994" y="974220"/>
                </a:cubicBezTo>
                <a:cubicBezTo>
                  <a:pt x="2120389" y="959867"/>
                  <a:pt x="2100049" y="939160"/>
                  <a:pt x="2076628" y="922946"/>
                </a:cubicBezTo>
                <a:cubicBezTo>
                  <a:pt x="2062971" y="913491"/>
                  <a:pt x="2048142" y="905854"/>
                  <a:pt x="2033899" y="897308"/>
                </a:cubicBezTo>
                <a:cubicBezTo>
                  <a:pt x="2033603" y="897382"/>
                  <a:pt x="1978166" y="910313"/>
                  <a:pt x="1974079" y="914400"/>
                </a:cubicBezTo>
                <a:cubicBezTo>
                  <a:pt x="1967709" y="920770"/>
                  <a:pt x="1968382" y="931491"/>
                  <a:pt x="1965533" y="940037"/>
                </a:cubicBezTo>
                <a:cubicBezTo>
                  <a:pt x="1962684" y="928643"/>
                  <a:pt x="1956987" y="917599"/>
                  <a:pt x="1956987" y="905854"/>
                </a:cubicBezTo>
                <a:cubicBezTo>
                  <a:pt x="1956987" y="894109"/>
                  <a:pt x="1977278" y="871671"/>
                  <a:pt x="1965533" y="871671"/>
                </a:cubicBezTo>
                <a:cubicBezTo>
                  <a:pt x="1952794" y="871671"/>
                  <a:pt x="1955846" y="895488"/>
                  <a:pt x="1948441" y="905854"/>
                </a:cubicBezTo>
                <a:cubicBezTo>
                  <a:pt x="1934707" y="925081"/>
                  <a:pt x="1906574" y="943664"/>
                  <a:pt x="1888621" y="957129"/>
                </a:cubicBezTo>
                <a:cubicBezTo>
                  <a:pt x="1885772" y="971372"/>
                  <a:pt x="1881877" y="985445"/>
                  <a:pt x="1880075" y="999858"/>
                </a:cubicBezTo>
                <a:cubicBezTo>
                  <a:pt x="1873325" y="1053860"/>
                  <a:pt x="1891362" y="1115790"/>
                  <a:pt x="1862983" y="1162228"/>
                </a:cubicBezTo>
                <a:cubicBezTo>
                  <a:pt x="1849532" y="1184238"/>
                  <a:pt x="1811708" y="1156531"/>
                  <a:pt x="1786071" y="1153682"/>
                </a:cubicBezTo>
                <a:cubicBezTo>
                  <a:pt x="1777525" y="1150833"/>
                  <a:pt x="1766804" y="1151506"/>
                  <a:pt x="1760434" y="1145136"/>
                </a:cubicBezTo>
                <a:cubicBezTo>
                  <a:pt x="1667673" y="1052375"/>
                  <a:pt x="1786853" y="1137111"/>
                  <a:pt x="1709159" y="1085316"/>
                </a:cubicBezTo>
                <a:cubicBezTo>
                  <a:pt x="1700613" y="1071073"/>
                  <a:pt x="1692325" y="1056672"/>
                  <a:pt x="1683522" y="1042587"/>
                </a:cubicBezTo>
                <a:cubicBezTo>
                  <a:pt x="1678078" y="1033877"/>
                  <a:pt x="1670476" y="1026390"/>
                  <a:pt x="1666430" y="1016949"/>
                </a:cubicBezTo>
                <a:cubicBezTo>
                  <a:pt x="1651943" y="983148"/>
                  <a:pt x="1666631" y="969509"/>
                  <a:pt x="1632247" y="940037"/>
                </a:cubicBezTo>
                <a:cubicBezTo>
                  <a:pt x="1623330" y="932393"/>
                  <a:pt x="1609691" y="933152"/>
                  <a:pt x="1598064" y="931491"/>
                </a:cubicBezTo>
                <a:cubicBezTo>
                  <a:pt x="1569724" y="927443"/>
                  <a:pt x="1541092" y="925794"/>
                  <a:pt x="1512606" y="922946"/>
                </a:cubicBezTo>
                <a:cubicBezTo>
                  <a:pt x="1390234" y="861760"/>
                  <a:pt x="1552714" y="930633"/>
                  <a:pt x="1452785" y="922946"/>
                </a:cubicBezTo>
                <a:cubicBezTo>
                  <a:pt x="1423132" y="920665"/>
                  <a:pt x="1395813" y="905854"/>
                  <a:pt x="1367327" y="897308"/>
                </a:cubicBezTo>
                <a:cubicBezTo>
                  <a:pt x="1364730" y="897568"/>
                  <a:pt x="1280135" y="917797"/>
                  <a:pt x="1256232" y="897308"/>
                </a:cubicBezTo>
                <a:cubicBezTo>
                  <a:pt x="1242383" y="885438"/>
                  <a:pt x="1233443" y="868822"/>
                  <a:pt x="1222049" y="854579"/>
                </a:cubicBezTo>
                <a:cubicBezTo>
                  <a:pt x="1162567" y="874406"/>
                  <a:pt x="1226620" y="855147"/>
                  <a:pt x="1110953" y="871671"/>
                </a:cubicBezTo>
                <a:cubicBezTo>
                  <a:pt x="1099326" y="873332"/>
                  <a:pt x="1088164" y="877368"/>
                  <a:pt x="1076770" y="880217"/>
                </a:cubicBezTo>
                <a:cubicBezTo>
                  <a:pt x="1073921" y="888763"/>
                  <a:pt x="1075144" y="900087"/>
                  <a:pt x="1068224" y="905854"/>
                </a:cubicBezTo>
                <a:cubicBezTo>
                  <a:pt x="1061408" y="911534"/>
                  <a:pt x="1014049" y="926761"/>
                  <a:pt x="999858" y="931491"/>
                </a:cubicBezTo>
                <a:cubicBezTo>
                  <a:pt x="991312" y="937188"/>
                  <a:pt x="979317" y="939665"/>
                  <a:pt x="974221" y="948583"/>
                </a:cubicBezTo>
                <a:cubicBezTo>
                  <a:pt x="967015" y="961194"/>
                  <a:pt x="977761" y="983255"/>
                  <a:pt x="965675" y="991312"/>
                </a:cubicBezTo>
                <a:cubicBezTo>
                  <a:pt x="953589" y="999369"/>
                  <a:pt x="937189" y="985615"/>
                  <a:pt x="922946" y="982766"/>
                </a:cubicBezTo>
                <a:cubicBezTo>
                  <a:pt x="911552" y="968523"/>
                  <a:pt x="901661" y="952934"/>
                  <a:pt x="888763" y="940037"/>
                </a:cubicBezTo>
                <a:cubicBezTo>
                  <a:pt x="881500" y="932774"/>
                  <a:pt x="866940" y="932482"/>
                  <a:pt x="863125" y="922946"/>
                </a:cubicBezTo>
                <a:cubicBezTo>
                  <a:pt x="858702" y="911889"/>
                  <a:pt x="885164" y="877070"/>
                  <a:pt x="888763" y="871671"/>
                </a:cubicBezTo>
                <a:cubicBezTo>
                  <a:pt x="883066" y="846034"/>
                  <a:pt x="873685" y="820944"/>
                  <a:pt x="871671" y="794759"/>
                </a:cubicBezTo>
                <a:cubicBezTo>
                  <a:pt x="863822" y="692728"/>
                  <a:pt x="955323" y="873155"/>
                  <a:pt x="863125" y="658026"/>
                </a:cubicBezTo>
                <a:cubicBezTo>
                  <a:pt x="858107" y="646317"/>
                  <a:pt x="840336" y="646631"/>
                  <a:pt x="828942" y="640934"/>
                </a:cubicBezTo>
                <a:cubicBezTo>
                  <a:pt x="806153" y="643783"/>
                  <a:pt x="781563" y="640152"/>
                  <a:pt x="760576" y="649480"/>
                </a:cubicBezTo>
                <a:cubicBezTo>
                  <a:pt x="752344" y="653139"/>
                  <a:pt x="758400" y="668748"/>
                  <a:pt x="752030" y="675118"/>
                </a:cubicBezTo>
                <a:cubicBezTo>
                  <a:pt x="745660" y="681488"/>
                  <a:pt x="734939" y="680815"/>
                  <a:pt x="726393" y="683663"/>
                </a:cubicBezTo>
                <a:cubicBezTo>
                  <a:pt x="703604" y="666572"/>
                  <a:pt x="681728" y="648190"/>
                  <a:pt x="658026" y="632389"/>
                </a:cubicBezTo>
                <a:cubicBezTo>
                  <a:pt x="434826" y="483590"/>
                  <a:pt x="584005" y="593965"/>
                  <a:pt x="487110" y="521293"/>
                </a:cubicBezTo>
                <a:cubicBezTo>
                  <a:pt x="475716" y="524142"/>
                  <a:pt x="464177" y="533214"/>
                  <a:pt x="452927" y="529839"/>
                </a:cubicBezTo>
                <a:cubicBezTo>
                  <a:pt x="423722" y="521077"/>
                  <a:pt x="397277" y="491281"/>
                  <a:pt x="376015" y="470019"/>
                </a:cubicBezTo>
                <a:cubicBezTo>
                  <a:pt x="378864" y="461473"/>
                  <a:pt x="378191" y="450751"/>
                  <a:pt x="384561" y="444381"/>
                </a:cubicBezTo>
                <a:cubicBezTo>
                  <a:pt x="418600" y="410341"/>
                  <a:pt x="434858" y="485154"/>
                  <a:pt x="384561" y="384561"/>
                </a:cubicBezTo>
                <a:cubicBezTo>
                  <a:pt x="370695" y="386542"/>
                  <a:pt x="310706" y="393017"/>
                  <a:pt x="290557" y="401652"/>
                </a:cubicBezTo>
                <a:cubicBezTo>
                  <a:pt x="281117" y="405698"/>
                  <a:pt x="273466" y="413047"/>
                  <a:pt x="264920" y="418744"/>
                </a:cubicBezTo>
                <a:cubicBezTo>
                  <a:pt x="259223" y="427290"/>
                  <a:pt x="252421" y="435195"/>
                  <a:pt x="247828" y="444381"/>
                </a:cubicBezTo>
                <a:cubicBezTo>
                  <a:pt x="234769" y="470498"/>
                  <a:pt x="248219" y="475585"/>
                  <a:pt x="213645" y="487110"/>
                </a:cubicBezTo>
                <a:cubicBezTo>
                  <a:pt x="197207" y="492589"/>
                  <a:pt x="179462" y="492807"/>
                  <a:pt x="162370" y="495656"/>
                </a:cubicBezTo>
                <a:cubicBezTo>
                  <a:pt x="156673" y="504202"/>
                  <a:pt x="148230" y="511456"/>
                  <a:pt x="145279" y="521293"/>
                </a:cubicBezTo>
                <a:cubicBezTo>
                  <a:pt x="139491" y="540586"/>
                  <a:pt x="156876" y="581114"/>
                  <a:pt x="136733" y="581114"/>
                </a:cubicBezTo>
                <a:cubicBezTo>
                  <a:pt x="108533" y="581114"/>
                  <a:pt x="76912" y="521293"/>
                  <a:pt x="76912" y="521293"/>
                </a:cubicBezTo>
                <a:cubicBezTo>
                  <a:pt x="58859" y="467136"/>
                  <a:pt x="81750" y="523069"/>
                  <a:pt x="25637" y="452927"/>
                </a:cubicBezTo>
                <a:cubicBezTo>
                  <a:pt x="15261" y="439957"/>
                  <a:pt x="8546" y="424441"/>
                  <a:pt x="0" y="410198"/>
                </a:cubicBezTo>
                <a:cubicBezTo>
                  <a:pt x="17092" y="404501"/>
                  <a:pt x="47742" y="410772"/>
                  <a:pt x="51275" y="393106"/>
                </a:cubicBezTo>
                <a:cubicBezTo>
                  <a:pt x="54124" y="378863"/>
                  <a:pt x="48201" y="359092"/>
                  <a:pt x="59821" y="350377"/>
                </a:cubicBezTo>
                <a:cubicBezTo>
                  <a:pt x="75935" y="338292"/>
                  <a:pt x="91156" y="344680"/>
                  <a:pt x="102550" y="324740"/>
                </a:cubicBezTo>
                <a:close/>
              </a:path>
            </a:pathLst>
          </a:custGeom>
          <a:solidFill>
            <a:srgbClr val="FFFF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4956561" y="3292769"/>
            <a:ext cx="1669300" cy="1377025"/>
          </a:xfrm>
          <a:custGeom>
            <a:avLst/>
            <a:gdLst>
              <a:gd name="connsiteX0" fmla="*/ 111095 w 1669300"/>
              <a:gd name="connsiteY0" fmla="*/ 1350236 h 1377025"/>
              <a:gd name="connsiteX1" fmla="*/ 68366 w 1669300"/>
              <a:gd name="connsiteY1" fmla="*/ 1375873 h 1377025"/>
              <a:gd name="connsiteX2" fmla="*/ 8546 w 1669300"/>
              <a:gd name="connsiteY2" fmla="*/ 1333144 h 1377025"/>
              <a:gd name="connsiteX3" fmla="*/ 0 w 1669300"/>
              <a:gd name="connsiteY3" fmla="*/ 1307507 h 1377025"/>
              <a:gd name="connsiteX4" fmla="*/ 76912 w 1669300"/>
              <a:gd name="connsiteY4" fmla="*/ 1273324 h 1377025"/>
              <a:gd name="connsiteX5" fmla="*/ 111095 w 1669300"/>
              <a:gd name="connsiteY5" fmla="*/ 1213503 h 1377025"/>
              <a:gd name="connsiteX6" fmla="*/ 128187 w 1669300"/>
              <a:gd name="connsiteY6" fmla="*/ 1187866 h 1377025"/>
              <a:gd name="connsiteX7" fmla="*/ 153824 w 1669300"/>
              <a:gd name="connsiteY7" fmla="*/ 1179320 h 1377025"/>
              <a:gd name="connsiteX8" fmla="*/ 170916 w 1669300"/>
              <a:gd name="connsiteY8" fmla="*/ 1153683 h 1377025"/>
              <a:gd name="connsiteX9" fmla="*/ 196553 w 1669300"/>
              <a:gd name="connsiteY9" fmla="*/ 1136591 h 1377025"/>
              <a:gd name="connsiteX10" fmla="*/ 205099 w 1669300"/>
              <a:gd name="connsiteY10" fmla="*/ 1076770 h 1377025"/>
              <a:gd name="connsiteX11" fmla="*/ 222190 w 1669300"/>
              <a:gd name="connsiteY11" fmla="*/ 1051133 h 1377025"/>
              <a:gd name="connsiteX12" fmla="*/ 230736 w 1669300"/>
              <a:gd name="connsiteY12" fmla="*/ 1016950 h 1377025"/>
              <a:gd name="connsiteX13" fmla="*/ 239282 w 1669300"/>
              <a:gd name="connsiteY13" fmla="*/ 957129 h 1377025"/>
              <a:gd name="connsiteX14" fmla="*/ 273465 w 1669300"/>
              <a:gd name="connsiteY14" fmla="*/ 948583 h 1377025"/>
              <a:gd name="connsiteX15" fmla="*/ 350377 w 1669300"/>
              <a:gd name="connsiteY15" fmla="*/ 940038 h 1377025"/>
              <a:gd name="connsiteX16" fmla="*/ 358923 w 1669300"/>
              <a:gd name="connsiteY16" fmla="*/ 914400 h 1377025"/>
              <a:gd name="connsiteX17" fmla="*/ 367469 w 1669300"/>
              <a:gd name="connsiteY17" fmla="*/ 837488 h 1377025"/>
              <a:gd name="connsiteX18" fmla="*/ 384560 w 1669300"/>
              <a:gd name="connsiteY18" fmla="*/ 811851 h 1377025"/>
              <a:gd name="connsiteX19" fmla="*/ 452927 w 1669300"/>
              <a:gd name="connsiteY19" fmla="*/ 803305 h 1377025"/>
              <a:gd name="connsiteX20" fmla="*/ 487110 w 1669300"/>
              <a:gd name="connsiteY20" fmla="*/ 606752 h 1377025"/>
              <a:gd name="connsiteX21" fmla="*/ 504202 w 1669300"/>
              <a:gd name="connsiteY21" fmla="*/ 581114 h 1377025"/>
              <a:gd name="connsiteX22" fmla="*/ 512747 w 1669300"/>
              <a:gd name="connsiteY22" fmla="*/ 555477 h 1377025"/>
              <a:gd name="connsiteX23" fmla="*/ 538385 w 1669300"/>
              <a:gd name="connsiteY23" fmla="*/ 538385 h 1377025"/>
              <a:gd name="connsiteX24" fmla="*/ 555476 w 1669300"/>
              <a:gd name="connsiteY24" fmla="*/ 470019 h 1377025"/>
              <a:gd name="connsiteX25" fmla="*/ 564022 w 1669300"/>
              <a:gd name="connsiteY25" fmla="*/ 358924 h 1377025"/>
              <a:gd name="connsiteX26" fmla="*/ 581114 w 1669300"/>
              <a:gd name="connsiteY26" fmla="*/ 307649 h 1377025"/>
              <a:gd name="connsiteX27" fmla="*/ 589660 w 1669300"/>
              <a:gd name="connsiteY27" fmla="*/ 282011 h 1377025"/>
              <a:gd name="connsiteX28" fmla="*/ 675118 w 1669300"/>
              <a:gd name="connsiteY28" fmla="*/ 290557 h 1377025"/>
              <a:gd name="connsiteX29" fmla="*/ 700755 w 1669300"/>
              <a:gd name="connsiteY29" fmla="*/ 299103 h 1377025"/>
              <a:gd name="connsiteX30" fmla="*/ 666572 w 1669300"/>
              <a:gd name="connsiteY30" fmla="*/ 589660 h 1377025"/>
              <a:gd name="connsiteX31" fmla="*/ 683663 w 1669300"/>
              <a:gd name="connsiteY31" fmla="*/ 760576 h 1377025"/>
              <a:gd name="connsiteX32" fmla="*/ 692209 w 1669300"/>
              <a:gd name="connsiteY32" fmla="*/ 820397 h 1377025"/>
              <a:gd name="connsiteX33" fmla="*/ 717846 w 1669300"/>
              <a:gd name="connsiteY33" fmla="*/ 837488 h 1377025"/>
              <a:gd name="connsiteX34" fmla="*/ 846033 w 1669300"/>
              <a:gd name="connsiteY34" fmla="*/ 828942 h 1377025"/>
              <a:gd name="connsiteX35" fmla="*/ 854579 w 1669300"/>
              <a:gd name="connsiteY35" fmla="*/ 769122 h 1377025"/>
              <a:gd name="connsiteX36" fmla="*/ 914400 w 1669300"/>
              <a:gd name="connsiteY36" fmla="*/ 709301 h 1377025"/>
              <a:gd name="connsiteX37" fmla="*/ 931491 w 1669300"/>
              <a:gd name="connsiteY37" fmla="*/ 649481 h 1377025"/>
              <a:gd name="connsiteX38" fmla="*/ 957129 w 1669300"/>
              <a:gd name="connsiteY38" fmla="*/ 640935 h 1377025"/>
              <a:gd name="connsiteX39" fmla="*/ 982766 w 1669300"/>
              <a:gd name="connsiteY39" fmla="*/ 589660 h 1377025"/>
              <a:gd name="connsiteX40" fmla="*/ 957129 w 1669300"/>
              <a:gd name="connsiteY40" fmla="*/ 521294 h 1377025"/>
              <a:gd name="connsiteX41" fmla="*/ 948583 w 1669300"/>
              <a:gd name="connsiteY41" fmla="*/ 495656 h 1377025"/>
              <a:gd name="connsiteX42" fmla="*/ 999858 w 1669300"/>
              <a:gd name="connsiteY42" fmla="*/ 435836 h 1377025"/>
              <a:gd name="connsiteX43" fmla="*/ 991312 w 1669300"/>
              <a:gd name="connsiteY43" fmla="*/ 350378 h 1377025"/>
              <a:gd name="connsiteX44" fmla="*/ 982766 w 1669300"/>
              <a:gd name="connsiteY44" fmla="*/ 324740 h 1377025"/>
              <a:gd name="connsiteX45" fmla="*/ 974220 w 1669300"/>
              <a:gd name="connsiteY45" fmla="*/ 205099 h 1377025"/>
              <a:gd name="connsiteX46" fmla="*/ 948583 w 1669300"/>
              <a:gd name="connsiteY46" fmla="*/ 196554 h 1377025"/>
              <a:gd name="connsiteX47" fmla="*/ 922946 w 1669300"/>
              <a:gd name="connsiteY47" fmla="*/ 179462 h 1377025"/>
              <a:gd name="connsiteX48" fmla="*/ 888762 w 1669300"/>
              <a:gd name="connsiteY48" fmla="*/ 170916 h 1377025"/>
              <a:gd name="connsiteX49" fmla="*/ 846033 w 1669300"/>
              <a:gd name="connsiteY49" fmla="*/ 111096 h 1377025"/>
              <a:gd name="connsiteX50" fmla="*/ 880217 w 1669300"/>
              <a:gd name="connsiteY50" fmla="*/ 34183 h 1377025"/>
              <a:gd name="connsiteX51" fmla="*/ 888762 w 1669300"/>
              <a:gd name="connsiteY51" fmla="*/ 8546 h 1377025"/>
              <a:gd name="connsiteX52" fmla="*/ 922946 w 1669300"/>
              <a:gd name="connsiteY52" fmla="*/ 0 h 1377025"/>
              <a:gd name="connsiteX53" fmla="*/ 1008403 w 1669300"/>
              <a:gd name="connsiteY53" fmla="*/ 8546 h 1377025"/>
              <a:gd name="connsiteX54" fmla="*/ 1085316 w 1669300"/>
              <a:gd name="connsiteY54" fmla="*/ 17092 h 1377025"/>
              <a:gd name="connsiteX55" fmla="*/ 1093861 w 1669300"/>
              <a:gd name="connsiteY55" fmla="*/ 76912 h 1377025"/>
              <a:gd name="connsiteX56" fmla="*/ 1136590 w 1669300"/>
              <a:gd name="connsiteY56" fmla="*/ 85458 h 1377025"/>
              <a:gd name="connsiteX57" fmla="*/ 1196411 w 1669300"/>
              <a:gd name="connsiteY57" fmla="*/ 111096 h 1377025"/>
              <a:gd name="connsiteX58" fmla="*/ 1204957 w 1669300"/>
              <a:gd name="connsiteY58" fmla="*/ 145279 h 1377025"/>
              <a:gd name="connsiteX59" fmla="*/ 1239140 w 1669300"/>
              <a:gd name="connsiteY59" fmla="*/ 162370 h 1377025"/>
              <a:gd name="connsiteX60" fmla="*/ 1273323 w 1669300"/>
              <a:gd name="connsiteY60" fmla="*/ 358924 h 1377025"/>
              <a:gd name="connsiteX61" fmla="*/ 1316052 w 1669300"/>
              <a:gd name="connsiteY61" fmla="*/ 367469 h 1377025"/>
              <a:gd name="connsiteX62" fmla="*/ 1358781 w 1669300"/>
              <a:gd name="connsiteY62" fmla="*/ 393107 h 1377025"/>
              <a:gd name="connsiteX63" fmla="*/ 1384418 w 1669300"/>
              <a:gd name="connsiteY63" fmla="*/ 470019 h 1377025"/>
              <a:gd name="connsiteX64" fmla="*/ 1392964 w 1669300"/>
              <a:gd name="connsiteY64" fmla="*/ 512748 h 1377025"/>
              <a:gd name="connsiteX65" fmla="*/ 1427147 w 1669300"/>
              <a:gd name="connsiteY65" fmla="*/ 538385 h 1377025"/>
              <a:gd name="connsiteX66" fmla="*/ 1452785 w 1669300"/>
              <a:gd name="connsiteY66" fmla="*/ 546931 h 1377025"/>
              <a:gd name="connsiteX67" fmla="*/ 1512605 w 1669300"/>
              <a:gd name="connsiteY67" fmla="*/ 564023 h 1377025"/>
              <a:gd name="connsiteX68" fmla="*/ 1521151 w 1669300"/>
              <a:gd name="connsiteY68" fmla="*/ 589660 h 1377025"/>
              <a:gd name="connsiteX69" fmla="*/ 1606609 w 1669300"/>
              <a:gd name="connsiteY69" fmla="*/ 606752 h 1377025"/>
              <a:gd name="connsiteX70" fmla="*/ 1632246 w 1669300"/>
              <a:gd name="connsiteY70" fmla="*/ 615297 h 1377025"/>
              <a:gd name="connsiteX71" fmla="*/ 1649338 w 1669300"/>
              <a:gd name="connsiteY71" fmla="*/ 640935 h 1377025"/>
              <a:gd name="connsiteX72" fmla="*/ 1657884 w 1669300"/>
              <a:gd name="connsiteY72" fmla="*/ 683664 h 1377025"/>
              <a:gd name="connsiteX73" fmla="*/ 1666430 w 1669300"/>
              <a:gd name="connsiteY73" fmla="*/ 709301 h 1377025"/>
              <a:gd name="connsiteX74" fmla="*/ 1649338 w 1669300"/>
              <a:gd name="connsiteY74" fmla="*/ 760576 h 1377025"/>
              <a:gd name="connsiteX75" fmla="*/ 1623701 w 1669300"/>
              <a:gd name="connsiteY75" fmla="*/ 769122 h 1377025"/>
              <a:gd name="connsiteX76" fmla="*/ 1615155 w 1669300"/>
              <a:gd name="connsiteY76" fmla="*/ 794759 h 1377025"/>
              <a:gd name="connsiteX77" fmla="*/ 1623701 w 1669300"/>
              <a:gd name="connsiteY77" fmla="*/ 837488 h 1377025"/>
              <a:gd name="connsiteX78" fmla="*/ 1666430 w 1669300"/>
              <a:gd name="connsiteY78" fmla="*/ 846034 h 1377025"/>
              <a:gd name="connsiteX79" fmla="*/ 1657884 w 1669300"/>
              <a:gd name="connsiteY79" fmla="*/ 880217 h 1377025"/>
              <a:gd name="connsiteX80" fmla="*/ 1606609 w 1669300"/>
              <a:gd name="connsiteY80" fmla="*/ 914400 h 1377025"/>
              <a:gd name="connsiteX81" fmla="*/ 1589518 w 1669300"/>
              <a:gd name="connsiteY81" fmla="*/ 940038 h 1377025"/>
              <a:gd name="connsiteX82" fmla="*/ 1606609 w 1669300"/>
              <a:gd name="connsiteY82" fmla="*/ 1093862 h 1377025"/>
              <a:gd name="connsiteX83" fmla="*/ 1623701 w 1669300"/>
              <a:gd name="connsiteY83" fmla="*/ 1162228 h 1377025"/>
              <a:gd name="connsiteX84" fmla="*/ 1615155 w 1669300"/>
              <a:gd name="connsiteY84" fmla="*/ 1204957 h 1377025"/>
              <a:gd name="connsiteX85" fmla="*/ 1521151 w 1669300"/>
              <a:gd name="connsiteY85" fmla="*/ 1230595 h 1377025"/>
              <a:gd name="connsiteX86" fmla="*/ 1486968 w 1669300"/>
              <a:gd name="connsiteY86" fmla="*/ 1256232 h 1377025"/>
              <a:gd name="connsiteX87" fmla="*/ 1367327 w 1669300"/>
              <a:gd name="connsiteY87" fmla="*/ 1222049 h 1377025"/>
              <a:gd name="connsiteX88" fmla="*/ 1290415 w 1669300"/>
              <a:gd name="connsiteY88" fmla="*/ 1204957 h 1377025"/>
              <a:gd name="connsiteX89" fmla="*/ 1247686 w 1669300"/>
              <a:gd name="connsiteY89" fmla="*/ 1110954 h 1377025"/>
              <a:gd name="connsiteX90" fmla="*/ 1204957 w 1669300"/>
              <a:gd name="connsiteY90" fmla="*/ 1093862 h 1377025"/>
              <a:gd name="connsiteX91" fmla="*/ 1179319 w 1669300"/>
              <a:gd name="connsiteY91" fmla="*/ 1076770 h 1377025"/>
              <a:gd name="connsiteX92" fmla="*/ 1128045 w 1669300"/>
              <a:gd name="connsiteY92" fmla="*/ 1068225 h 1377025"/>
              <a:gd name="connsiteX93" fmla="*/ 1042587 w 1669300"/>
              <a:gd name="connsiteY93" fmla="*/ 1042587 h 1377025"/>
              <a:gd name="connsiteX94" fmla="*/ 931491 w 1669300"/>
              <a:gd name="connsiteY94" fmla="*/ 1059679 h 1377025"/>
              <a:gd name="connsiteX95" fmla="*/ 905854 w 1669300"/>
              <a:gd name="connsiteY95" fmla="*/ 1085316 h 1377025"/>
              <a:gd name="connsiteX96" fmla="*/ 871671 w 1669300"/>
              <a:gd name="connsiteY96" fmla="*/ 1110954 h 1377025"/>
              <a:gd name="connsiteX97" fmla="*/ 709301 w 1669300"/>
              <a:gd name="connsiteY97" fmla="*/ 1102408 h 1377025"/>
              <a:gd name="connsiteX98" fmla="*/ 700755 w 1669300"/>
              <a:gd name="connsiteY98" fmla="*/ 1076770 h 1377025"/>
              <a:gd name="connsiteX99" fmla="*/ 675118 w 1669300"/>
              <a:gd name="connsiteY99" fmla="*/ 1059679 h 1377025"/>
              <a:gd name="connsiteX100" fmla="*/ 418744 w 1669300"/>
              <a:gd name="connsiteY100" fmla="*/ 1068225 h 1377025"/>
              <a:gd name="connsiteX101" fmla="*/ 410198 w 1669300"/>
              <a:gd name="connsiteY101" fmla="*/ 1093862 h 1377025"/>
              <a:gd name="connsiteX102" fmla="*/ 376015 w 1669300"/>
              <a:gd name="connsiteY102" fmla="*/ 1145137 h 1377025"/>
              <a:gd name="connsiteX103" fmla="*/ 358923 w 1669300"/>
              <a:gd name="connsiteY103" fmla="*/ 1196411 h 1377025"/>
              <a:gd name="connsiteX104" fmla="*/ 350377 w 1669300"/>
              <a:gd name="connsiteY104" fmla="*/ 1230595 h 1377025"/>
              <a:gd name="connsiteX105" fmla="*/ 316194 w 1669300"/>
              <a:gd name="connsiteY105" fmla="*/ 1239140 h 1377025"/>
              <a:gd name="connsiteX106" fmla="*/ 256374 w 1669300"/>
              <a:gd name="connsiteY106" fmla="*/ 1247686 h 1377025"/>
              <a:gd name="connsiteX107" fmla="*/ 162370 w 1669300"/>
              <a:gd name="connsiteY107" fmla="*/ 1273324 h 1377025"/>
              <a:gd name="connsiteX108" fmla="*/ 136732 w 1669300"/>
              <a:gd name="connsiteY108" fmla="*/ 1290415 h 1377025"/>
              <a:gd name="connsiteX109" fmla="*/ 119641 w 1669300"/>
              <a:gd name="connsiteY109" fmla="*/ 1341690 h 1377025"/>
              <a:gd name="connsiteX110" fmla="*/ 76912 w 1669300"/>
              <a:gd name="connsiteY110" fmla="*/ 1350236 h 1377025"/>
              <a:gd name="connsiteX111" fmla="*/ 51275 w 1669300"/>
              <a:gd name="connsiteY111" fmla="*/ 1367327 h 13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669300" h="1377025">
                <a:moveTo>
                  <a:pt x="111095" y="1350236"/>
                </a:moveTo>
                <a:cubicBezTo>
                  <a:pt x="96852" y="1358782"/>
                  <a:pt x="84580" y="1372270"/>
                  <a:pt x="68366" y="1375873"/>
                </a:cubicBezTo>
                <a:cubicBezTo>
                  <a:pt x="34937" y="1383301"/>
                  <a:pt x="23559" y="1353162"/>
                  <a:pt x="8546" y="1333144"/>
                </a:cubicBezTo>
                <a:cubicBezTo>
                  <a:pt x="5697" y="1324598"/>
                  <a:pt x="0" y="1316515"/>
                  <a:pt x="0" y="1307507"/>
                </a:cubicBezTo>
                <a:cubicBezTo>
                  <a:pt x="0" y="1262057"/>
                  <a:pt x="39910" y="1277949"/>
                  <a:pt x="76912" y="1273324"/>
                </a:cubicBezTo>
                <a:cubicBezTo>
                  <a:pt x="118563" y="1210844"/>
                  <a:pt x="67712" y="1289421"/>
                  <a:pt x="111095" y="1213503"/>
                </a:cubicBezTo>
                <a:cubicBezTo>
                  <a:pt x="116191" y="1204586"/>
                  <a:pt x="120167" y="1194282"/>
                  <a:pt x="128187" y="1187866"/>
                </a:cubicBezTo>
                <a:cubicBezTo>
                  <a:pt x="135221" y="1182239"/>
                  <a:pt x="145278" y="1182169"/>
                  <a:pt x="153824" y="1179320"/>
                </a:cubicBezTo>
                <a:cubicBezTo>
                  <a:pt x="159521" y="1170774"/>
                  <a:pt x="163653" y="1160946"/>
                  <a:pt x="170916" y="1153683"/>
                </a:cubicBezTo>
                <a:cubicBezTo>
                  <a:pt x="178179" y="1146420"/>
                  <a:pt x="192382" y="1145977"/>
                  <a:pt x="196553" y="1136591"/>
                </a:cubicBezTo>
                <a:cubicBezTo>
                  <a:pt x="204734" y="1118184"/>
                  <a:pt x="199311" y="1096063"/>
                  <a:pt x="205099" y="1076770"/>
                </a:cubicBezTo>
                <a:cubicBezTo>
                  <a:pt x="208050" y="1066933"/>
                  <a:pt x="216493" y="1059679"/>
                  <a:pt x="222190" y="1051133"/>
                </a:cubicBezTo>
                <a:cubicBezTo>
                  <a:pt x="225039" y="1039739"/>
                  <a:pt x="228635" y="1028506"/>
                  <a:pt x="230736" y="1016950"/>
                </a:cubicBezTo>
                <a:cubicBezTo>
                  <a:pt x="234339" y="997132"/>
                  <a:pt x="228606" y="974210"/>
                  <a:pt x="239282" y="957129"/>
                </a:cubicBezTo>
                <a:cubicBezTo>
                  <a:pt x="245507" y="947169"/>
                  <a:pt x="261857" y="950369"/>
                  <a:pt x="273465" y="948583"/>
                </a:cubicBezTo>
                <a:cubicBezTo>
                  <a:pt x="298960" y="944661"/>
                  <a:pt x="324740" y="942886"/>
                  <a:pt x="350377" y="940038"/>
                </a:cubicBezTo>
                <a:cubicBezTo>
                  <a:pt x="353226" y="931492"/>
                  <a:pt x="357442" y="923286"/>
                  <a:pt x="358923" y="914400"/>
                </a:cubicBezTo>
                <a:cubicBezTo>
                  <a:pt x="363164" y="888956"/>
                  <a:pt x="361213" y="862513"/>
                  <a:pt x="367469" y="837488"/>
                </a:cubicBezTo>
                <a:cubicBezTo>
                  <a:pt x="369960" y="827524"/>
                  <a:pt x="375024" y="815665"/>
                  <a:pt x="384560" y="811851"/>
                </a:cubicBezTo>
                <a:cubicBezTo>
                  <a:pt x="405884" y="803322"/>
                  <a:pt x="430138" y="806154"/>
                  <a:pt x="452927" y="803305"/>
                </a:cubicBezTo>
                <a:cubicBezTo>
                  <a:pt x="465389" y="554064"/>
                  <a:pt x="420436" y="686762"/>
                  <a:pt x="487110" y="606752"/>
                </a:cubicBezTo>
                <a:cubicBezTo>
                  <a:pt x="493685" y="598862"/>
                  <a:pt x="498505" y="589660"/>
                  <a:pt x="504202" y="581114"/>
                </a:cubicBezTo>
                <a:cubicBezTo>
                  <a:pt x="507050" y="572568"/>
                  <a:pt x="507120" y="562511"/>
                  <a:pt x="512747" y="555477"/>
                </a:cubicBezTo>
                <a:cubicBezTo>
                  <a:pt x="519163" y="547457"/>
                  <a:pt x="533792" y="547572"/>
                  <a:pt x="538385" y="538385"/>
                </a:cubicBezTo>
                <a:cubicBezTo>
                  <a:pt x="548890" y="517375"/>
                  <a:pt x="555476" y="470019"/>
                  <a:pt x="555476" y="470019"/>
                </a:cubicBezTo>
                <a:cubicBezTo>
                  <a:pt x="558325" y="432987"/>
                  <a:pt x="558229" y="395611"/>
                  <a:pt x="564022" y="358924"/>
                </a:cubicBezTo>
                <a:cubicBezTo>
                  <a:pt x="566832" y="341128"/>
                  <a:pt x="575417" y="324741"/>
                  <a:pt x="581114" y="307649"/>
                </a:cubicBezTo>
                <a:lnTo>
                  <a:pt x="589660" y="282011"/>
                </a:lnTo>
                <a:cubicBezTo>
                  <a:pt x="618146" y="284860"/>
                  <a:pt x="646823" y="286204"/>
                  <a:pt x="675118" y="290557"/>
                </a:cubicBezTo>
                <a:cubicBezTo>
                  <a:pt x="684021" y="291927"/>
                  <a:pt x="700226" y="290111"/>
                  <a:pt x="700755" y="299103"/>
                </a:cubicBezTo>
                <a:cubicBezTo>
                  <a:pt x="717374" y="581638"/>
                  <a:pt x="778993" y="552185"/>
                  <a:pt x="666572" y="589660"/>
                </a:cubicBezTo>
                <a:cubicBezTo>
                  <a:pt x="672269" y="646632"/>
                  <a:pt x="677340" y="703670"/>
                  <a:pt x="683663" y="760576"/>
                </a:cubicBezTo>
                <a:cubicBezTo>
                  <a:pt x="685887" y="780596"/>
                  <a:pt x="684028" y="801990"/>
                  <a:pt x="692209" y="820397"/>
                </a:cubicBezTo>
                <a:cubicBezTo>
                  <a:pt x="696380" y="829782"/>
                  <a:pt x="709300" y="831791"/>
                  <a:pt x="717846" y="837488"/>
                </a:cubicBezTo>
                <a:cubicBezTo>
                  <a:pt x="760575" y="834639"/>
                  <a:pt x="807730" y="848093"/>
                  <a:pt x="846033" y="828942"/>
                </a:cubicBezTo>
                <a:cubicBezTo>
                  <a:pt x="864049" y="819934"/>
                  <a:pt x="847348" y="787922"/>
                  <a:pt x="854579" y="769122"/>
                </a:cubicBezTo>
                <a:cubicBezTo>
                  <a:pt x="874745" y="716689"/>
                  <a:pt x="877613" y="721563"/>
                  <a:pt x="914400" y="709301"/>
                </a:cubicBezTo>
                <a:cubicBezTo>
                  <a:pt x="914473" y="709008"/>
                  <a:pt x="927406" y="653566"/>
                  <a:pt x="931491" y="649481"/>
                </a:cubicBezTo>
                <a:cubicBezTo>
                  <a:pt x="937861" y="643111"/>
                  <a:pt x="948583" y="643784"/>
                  <a:pt x="957129" y="640935"/>
                </a:cubicBezTo>
                <a:cubicBezTo>
                  <a:pt x="965769" y="627974"/>
                  <a:pt x="982766" y="607349"/>
                  <a:pt x="982766" y="589660"/>
                </a:cubicBezTo>
                <a:cubicBezTo>
                  <a:pt x="982766" y="540198"/>
                  <a:pt x="974810" y="556656"/>
                  <a:pt x="957129" y="521294"/>
                </a:cubicBezTo>
                <a:cubicBezTo>
                  <a:pt x="953100" y="513237"/>
                  <a:pt x="951432" y="504202"/>
                  <a:pt x="948583" y="495656"/>
                </a:cubicBezTo>
                <a:cubicBezTo>
                  <a:pt x="969389" y="433240"/>
                  <a:pt x="948197" y="448752"/>
                  <a:pt x="999858" y="435836"/>
                </a:cubicBezTo>
                <a:cubicBezTo>
                  <a:pt x="997009" y="407350"/>
                  <a:pt x="995665" y="378673"/>
                  <a:pt x="991312" y="350378"/>
                </a:cubicBezTo>
                <a:cubicBezTo>
                  <a:pt x="989942" y="341474"/>
                  <a:pt x="983819" y="333687"/>
                  <a:pt x="982766" y="324740"/>
                </a:cubicBezTo>
                <a:cubicBezTo>
                  <a:pt x="978094" y="285032"/>
                  <a:pt x="984522" y="243731"/>
                  <a:pt x="974220" y="205099"/>
                </a:cubicBezTo>
                <a:cubicBezTo>
                  <a:pt x="971899" y="196395"/>
                  <a:pt x="957129" y="199402"/>
                  <a:pt x="948583" y="196554"/>
                </a:cubicBezTo>
                <a:cubicBezTo>
                  <a:pt x="940037" y="190857"/>
                  <a:pt x="932386" y="183508"/>
                  <a:pt x="922946" y="179462"/>
                </a:cubicBezTo>
                <a:cubicBezTo>
                  <a:pt x="912150" y="174835"/>
                  <a:pt x="898320" y="177743"/>
                  <a:pt x="888762" y="170916"/>
                </a:cubicBezTo>
                <a:cubicBezTo>
                  <a:pt x="882019" y="166100"/>
                  <a:pt x="852957" y="121482"/>
                  <a:pt x="846033" y="111096"/>
                </a:cubicBezTo>
                <a:cubicBezTo>
                  <a:pt x="873118" y="70469"/>
                  <a:pt x="859878" y="95200"/>
                  <a:pt x="880217" y="34183"/>
                </a:cubicBezTo>
                <a:cubicBezTo>
                  <a:pt x="883066" y="25637"/>
                  <a:pt x="880023" y="10731"/>
                  <a:pt x="888762" y="8546"/>
                </a:cubicBezTo>
                <a:lnTo>
                  <a:pt x="922946" y="0"/>
                </a:lnTo>
                <a:cubicBezTo>
                  <a:pt x="985362" y="20806"/>
                  <a:pt x="956742" y="21462"/>
                  <a:pt x="1008403" y="8546"/>
                </a:cubicBezTo>
                <a:cubicBezTo>
                  <a:pt x="1034041" y="11395"/>
                  <a:pt x="1065173" y="978"/>
                  <a:pt x="1085316" y="17092"/>
                </a:cubicBezTo>
                <a:cubicBezTo>
                  <a:pt x="1101045" y="29675"/>
                  <a:pt x="1081776" y="60798"/>
                  <a:pt x="1093861" y="76912"/>
                </a:cubicBezTo>
                <a:cubicBezTo>
                  <a:pt x="1102576" y="88532"/>
                  <a:pt x="1122499" y="81935"/>
                  <a:pt x="1136590" y="85458"/>
                </a:cubicBezTo>
                <a:cubicBezTo>
                  <a:pt x="1161740" y="91746"/>
                  <a:pt x="1171952" y="98866"/>
                  <a:pt x="1196411" y="111096"/>
                </a:cubicBezTo>
                <a:cubicBezTo>
                  <a:pt x="1199260" y="122490"/>
                  <a:pt x="1197438" y="136256"/>
                  <a:pt x="1204957" y="145279"/>
                </a:cubicBezTo>
                <a:cubicBezTo>
                  <a:pt x="1213112" y="155065"/>
                  <a:pt x="1236542" y="149899"/>
                  <a:pt x="1239140" y="162370"/>
                </a:cubicBezTo>
                <a:cubicBezTo>
                  <a:pt x="1271082" y="315693"/>
                  <a:pt x="1184871" y="336812"/>
                  <a:pt x="1273323" y="358924"/>
                </a:cubicBezTo>
                <a:cubicBezTo>
                  <a:pt x="1287414" y="362447"/>
                  <a:pt x="1301809" y="364621"/>
                  <a:pt x="1316052" y="367469"/>
                </a:cubicBezTo>
                <a:cubicBezTo>
                  <a:pt x="1330295" y="376015"/>
                  <a:pt x="1349567" y="379286"/>
                  <a:pt x="1358781" y="393107"/>
                </a:cubicBezTo>
                <a:cubicBezTo>
                  <a:pt x="1373771" y="415592"/>
                  <a:pt x="1379118" y="443520"/>
                  <a:pt x="1384418" y="470019"/>
                </a:cubicBezTo>
                <a:cubicBezTo>
                  <a:pt x="1387267" y="484262"/>
                  <a:pt x="1385266" y="500431"/>
                  <a:pt x="1392964" y="512748"/>
                </a:cubicBezTo>
                <a:cubicBezTo>
                  <a:pt x="1400513" y="524826"/>
                  <a:pt x="1414781" y="531319"/>
                  <a:pt x="1427147" y="538385"/>
                </a:cubicBezTo>
                <a:cubicBezTo>
                  <a:pt x="1434968" y="542854"/>
                  <a:pt x="1444157" y="544342"/>
                  <a:pt x="1452785" y="546931"/>
                </a:cubicBezTo>
                <a:cubicBezTo>
                  <a:pt x="1472648" y="552890"/>
                  <a:pt x="1492665" y="558326"/>
                  <a:pt x="1512605" y="564023"/>
                </a:cubicBezTo>
                <a:cubicBezTo>
                  <a:pt x="1515454" y="572569"/>
                  <a:pt x="1512950" y="585932"/>
                  <a:pt x="1521151" y="589660"/>
                </a:cubicBezTo>
                <a:cubicBezTo>
                  <a:pt x="1547597" y="601681"/>
                  <a:pt x="1578303" y="600220"/>
                  <a:pt x="1606609" y="606752"/>
                </a:cubicBezTo>
                <a:cubicBezTo>
                  <a:pt x="1615386" y="608777"/>
                  <a:pt x="1623700" y="612449"/>
                  <a:pt x="1632246" y="615297"/>
                </a:cubicBezTo>
                <a:cubicBezTo>
                  <a:pt x="1637943" y="623843"/>
                  <a:pt x="1645732" y="631318"/>
                  <a:pt x="1649338" y="640935"/>
                </a:cubicBezTo>
                <a:cubicBezTo>
                  <a:pt x="1654438" y="654535"/>
                  <a:pt x="1654361" y="669573"/>
                  <a:pt x="1657884" y="683664"/>
                </a:cubicBezTo>
                <a:cubicBezTo>
                  <a:pt x="1660069" y="692403"/>
                  <a:pt x="1663581" y="700755"/>
                  <a:pt x="1666430" y="709301"/>
                </a:cubicBezTo>
                <a:cubicBezTo>
                  <a:pt x="1660733" y="726393"/>
                  <a:pt x="1659810" y="745916"/>
                  <a:pt x="1649338" y="760576"/>
                </a:cubicBezTo>
                <a:cubicBezTo>
                  <a:pt x="1644102" y="767906"/>
                  <a:pt x="1630071" y="762752"/>
                  <a:pt x="1623701" y="769122"/>
                </a:cubicBezTo>
                <a:cubicBezTo>
                  <a:pt x="1617331" y="775492"/>
                  <a:pt x="1618004" y="786213"/>
                  <a:pt x="1615155" y="794759"/>
                </a:cubicBezTo>
                <a:cubicBezTo>
                  <a:pt x="1618004" y="809002"/>
                  <a:pt x="1613430" y="827217"/>
                  <a:pt x="1623701" y="837488"/>
                </a:cubicBezTo>
                <a:cubicBezTo>
                  <a:pt x="1633972" y="847759"/>
                  <a:pt x="1657356" y="834692"/>
                  <a:pt x="1666430" y="846034"/>
                </a:cubicBezTo>
                <a:cubicBezTo>
                  <a:pt x="1673767" y="855205"/>
                  <a:pt x="1665618" y="871378"/>
                  <a:pt x="1657884" y="880217"/>
                </a:cubicBezTo>
                <a:cubicBezTo>
                  <a:pt x="1644357" y="895676"/>
                  <a:pt x="1606609" y="914400"/>
                  <a:pt x="1606609" y="914400"/>
                </a:cubicBezTo>
                <a:cubicBezTo>
                  <a:pt x="1600912" y="922946"/>
                  <a:pt x="1590088" y="929783"/>
                  <a:pt x="1589518" y="940038"/>
                </a:cubicBezTo>
                <a:cubicBezTo>
                  <a:pt x="1580172" y="1108263"/>
                  <a:pt x="1588410" y="1021067"/>
                  <a:pt x="1606609" y="1093862"/>
                </a:cubicBezTo>
                <a:lnTo>
                  <a:pt x="1623701" y="1162228"/>
                </a:lnTo>
                <a:cubicBezTo>
                  <a:pt x="1620852" y="1176471"/>
                  <a:pt x="1622361" y="1192346"/>
                  <a:pt x="1615155" y="1204957"/>
                </a:cubicBezTo>
                <a:cubicBezTo>
                  <a:pt x="1600239" y="1231060"/>
                  <a:pt x="1533006" y="1229113"/>
                  <a:pt x="1521151" y="1230595"/>
                </a:cubicBezTo>
                <a:cubicBezTo>
                  <a:pt x="1509757" y="1239141"/>
                  <a:pt x="1501045" y="1254066"/>
                  <a:pt x="1486968" y="1256232"/>
                </a:cubicBezTo>
                <a:cubicBezTo>
                  <a:pt x="1416002" y="1267149"/>
                  <a:pt x="1417716" y="1247243"/>
                  <a:pt x="1367327" y="1222049"/>
                </a:cubicBezTo>
                <a:cubicBezTo>
                  <a:pt x="1346289" y="1211530"/>
                  <a:pt x="1310109" y="1208239"/>
                  <a:pt x="1290415" y="1204957"/>
                </a:cubicBezTo>
                <a:cubicBezTo>
                  <a:pt x="1282176" y="1180242"/>
                  <a:pt x="1269587" y="1130117"/>
                  <a:pt x="1247686" y="1110954"/>
                </a:cubicBezTo>
                <a:cubicBezTo>
                  <a:pt x="1236141" y="1100852"/>
                  <a:pt x="1218678" y="1100722"/>
                  <a:pt x="1204957" y="1093862"/>
                </a:cubicBezTo>
                <a:cubicBezTo>
                  <a:pt x="1195770" y="1089269"/>
                  <a:pt x="1189063" y="1080018"/>
                  <a:pt x="1179319" y="1076770"/>
                </a:cubicBezTo>
                <a:cubicBezTo>
                  <a:pt x="1162881" y="1071291"/>
                  <a:pt x="1144855" y="1072427"/>
                  <a:pt x="1128045" y="1068225"/>
                </a:cubicBezTo>
                <a:cubicBezTo>
                  <a:pt x="1099193" y="1061012"/>
                  <a:pt x="1071073" y="1051133"/>
                  <a:pt x="1042587" y="1042587"/>
                </a:cubicBezTo>
                <a:cubicBezTo>
                  <a:pt x="1005555" y="1048284"/>
                  <a:pt x="967253" y="1048503"/>
                  <a:pt x="931491" y="1059679"/>
                </a:cubicBezTo>
                <a:cubicBezTo>
                  <a:pt x="919956" y="1063284"/>
                  <a:pt x="915030" y="1077451"/>
                  <a:pt x="905854" y="1085316"/>
                </a:cubicBezTo>
                <a:cubicBezTo>
                  <a:pt x="895040" y="1094585"/>
                  <a:pt x="883065" y="1102408"/>
                  <a:pt x="871671" y="1110954"/>
                </a:cubicBezTo>
                <a:cubicBezTo>
                  <a:pt x="817548" y="1108105"/>
                  <a:pt x="762447" y="1113037"/>
                  <a:pt x="709301" y="1102408"/>
                </a:cubicBezTo>
                <a:cubicBezTo>
                  <a:pt x="700468" y="1100641"/>
                  <a:pt x="706382" y="1083804"/>
                  <a:pt x="700755" y="1076770"/>
                </a:cubicBezTo>
                <a:cubicBezTo>
                  <a:pt x="694339" y="1068750"/>
                  <a:pt x="683664" y="1065376"/>
                  <a:pt x="675118" y="1059679"/>
                </a:cubicBezTo>
                <a:cubicBezTo>
                  <a:pt x="589660" y="1062528"/>
                  <a:pt x="503546" y="1057283"/>
                  <a:pt x="418744" y="1068225"/>
                </a:cubicBezTo>
                <a:cubicBezTo>
                  <a:pt x="409810" y="1069378"/>
                  <a:pt x="412673" y="1085201"/>
                  <a:pt x="410198" y="1093862"/>
                </a:cubicBezTo>
                <a:cubicBezTo>
                  <a:pt x="397213" y="1139308"/>
                  <a:pt x="413128" y="1120394"/>
                  <a:pt x="376015" y="1145137"/>
                </a:cubicBezTo>
                <a:cubicBezTo>
                  <a:pt x="370318" y="1162228"/>
                  <a:pt x="363293" y="1178933"/>
                  <a:pt x="358923" y="1196411"/>
                </a:cubicBezTo>
                <a:cubicBezTo>
                  <a:pt x="356074" y="1207806"/>
                  <a:pt x="358682" y="1222290"/>
                  <a:pt x="350377" y="1230595"/>
                </a:cubicBezTo>
                <a:cubicBezTo>
                  <a:pt x="342072" y="1238900"/>
                  <a:pt x="327750" y="1237039"/>
                  <a:pt x="316194" y="1239140"/>
                </a:cubicBezTo>
                <a:cubicBezTo>
                  <a:pt x="296376" y="1242743"/>
                  <a:pt x="276314" y="1244837"/>
                  <a:pt x="256374" y="1247686"/>
                </a:cubicBezTo>
                <a:cubicBezTo>
                  <a:pt x="191319" y="1269371"/>
                  <a:pt x="222765" y="1261245"/>
                  <a:pt x="162370" y="1273324"/>
                </a:cubicBezTo>
                <a:cubicBezTo>
                  <a:pt x="153824" y="1279021"/>
                  <a:pt x="142176" y="1281705"/>
                  <a:pt x="136732" y="1290415"/>
                </a:cubicBezTo>
                <a:cubicBezTo>
                  <a:pt x="127183" y="1305693"/>
                  <a:pt x="137307" y="1338157"/>
                  <a:pt x="119641" y="1341690"/>
                </a:cubicBezTo>
                <a:lnTo>
                  <a:pt x="76912" y="1350236"/>
                </a:lnTo>
                <a:cubicBezTo>
                  <a:pt x="57585" y="1379225"/>
                  <a:pt x="67082" y="1383136"/>
                  <a:pt x="51275" y="1367327"/>
                </a:cubicBezTo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>
            <a:off x="2986606" y="2726318"/>
            <a:ext cx="238114" cy="350840"/>
          </a:xfrm>
          <a:custGeom>
            <a:avLst/>
            <a:gdLst>
              <a:gd name="connsiteX0" fmla="*/ 47151 w 238114"/>
              <a:gd name="connsiteY0" fmla="*/ 247618 h 350840"/>
              <a:gd name="connsiteX1" fmla="*/ 38605 w 238114"/>
              <a:gd name="connsiteY1" fmla="*/ 153615 h 350840"/>
              <a:gd name="connsiteX2" fmla="*/ 12968 w 238114"/>
              <a:gd name="connsiteY2" fmla="*/ 136523 h 350840"/>
              <a:gd name="connsiteX3" fmla="*/ 4422 w 238114"/>
              <a:gd name="connsiteY3" fmla="*/ 110886 h 350840"/>
              <a:gd name="connsiteX4" fmla="*/ 12968 w 238114"/>
              <a:gd name="connsiteY4" fmla="*/ 25428 h 350840"/>
              <a:gd name="connsiteX5" fmla="*/ 158246 w 238114"/>
              <a:gd name="connsiteY5" fmla="*/ 59611 h 350840"/>
              <a:gd name="connsiteX6" fmla="*/ 166792 w 238114"/>
              <a:gd name="connsiteY6" fmla="*/ 93794 h 350840"/>
              <a:gd name="connsiteX7" fmla="*/ 209521 w 238114"/>
              <a:gd name="connsiteY7" fmla="*/ 102340 h 350840"/>
              <a:gd name="connsiteX8" fmla="*/ 166792 w 238114"/>
              <a:gd name="connsiteY8" fmla="*/ 333076 h 350840"/>
              <a:gd name="connsiteX9" fmla="*/ 141155 w 238114"/>
              <a:gd name="connsiteY9" fmla="*/ 350168 h 350840"/>
              <a:gd name="connsiteX10" fmla="*/ 81334 w 238114"/>
              <a:gd name="connsiteY10" fmla="*/ 341622 h 350840"/>
              <a:gd name="connsiteX11" fmla="*/ 47151 w 238114"/>
              <a:gd name="connsiteY11" fmla="*/ 247618 h 35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8114" h="350840">
                <a:moveTo>
                  <a:pt x="47151" y="247618"/>
                </a:moveTo>
                <a:cubicBezTo>
                  <a:pt x="40030" y="216284"/>
                  <a:pt x="47858" y="183687"/>
                  <a:pt x="38605" y="153615"/>
                </a:cubicBezTo>
                <a:cubicBezTo>
                  <a:pt x="35585" y="143798"/>
                  <a:pt x="19384" y="144543"/>
                  <a:pt x="12968" y="136523"/>
                </a:cubicBezTo>
                <a:cubicBezTo>
                  <a:pt x="7341" y="129489"/>
                  <a:pt x="7271" y="119432"/>
                  <a:pt x="4422" y="110886"/>
                </a:cubicBezTo>
                <a:cubicBezTo>
                  <a:pt x="7271" y="82400"/>
                  <a:pt x="-11984" y="39463"/>
                  <a:pt x="12968" y="25428"/>
                </a:cubicBezTo>
                <a:cubicBezTo>
                  <a:pt x="109174" y="-28688"/>
                  <a:pt x="127529" y="13534"/>
                  <a:pt x="158246" y="59611"/>
                </a:cubicBezTo>
                <a:cubicBezTo>
                  <a:pt x="161095" y="71005"/>
                  <a:pt x="157769" y="86275"/>
                  <a:pt x="166792" y="93794"/>
                </a:cubicBezTo>
                <a:cubicBezTo>
                  <a:pt x="177950" y="103093"/>
                  <a:pt x="207392" y="87972"/>
                  <a:pt x="209521" y="102340"/>
                </a:cubicBezTo>
                <a:cubicBezTo>
                  <a:pt x="242618" y="325745"/>
                  <a:pt x="266210" y="308224"/>
                  <a:pt x="166792" y="333076"/>
                </a:cubicBezTo>
                <a:cubicBezTo>
                  <a:pt x="158246" y="338773"/>
                  <a:pt x="151375" y="349146"/>
                  <a:pt x="141155" y="350168"/>
                </a:cubicBezTo>
                <a:cubicBezTo>
                  <a:pt x="121112" y="352172"/>
                  <a:pt x="99741" y="349803"/>
                  <a:pt x="81334" y="341622"/>
                </a:cubicBezTo>
                <a:cubicBezTo>
                  <a:pt x="51602" y="328408"/>
                  <a:pt x="54272" y="278952"/>
                  <a:pt x="47151" y="247618"/>
                </a:cubicBez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20" name="Volný tvar 9219"/>
          <p:cNvSpPr/>
          <p:nvPr/>
        </p:nvSpPr>
        <p:spPr>
          <a:xfrm>
            <a:off x="1743387" y="1976599"/>
            <a:ext cx="1384419" cy="650953"/>
          </a:xfrm>
          <a:custGeom>
            <a:avLst/>
            <a:gdLst>
              <a:gd name="connsiteX0" fmla="*/ 42729 w 1384419"/>
              <a:gd name="connsiteY0" fmla="*/ 564349 h 650953"/>
              <a:gd name="connsiteX1" fmla="*/ 76912 w 1384419"/>
              <a:gd name="connsiteY1" fmla="*/ 495982 h 650953"/>
              <a:gd name="connsiteX2" fmla="*/ 170916 w 1384419"/>
              <a:gd name="connsiteY2" fmla="*/ 487437 h 650953"/>
              <a:gd name="connsiteX3" fmla="*/ 188008 w 1384419"/>
              <a:gd name="connsiteY3" fmla="*/ 461799 h 650953"/>
              <a:gd name="connsiteX4" fmla="*/ 256374 w 1384419"/>
              <a:gd name="connsiteY4" fmla="*/ 487437 h 650953"/>
              <a:gd name="connsiteX5" fmla="*/ 290557 w 1384419"/>
              <a:gd name="connsiteY5" fmla="*/ 478891 h 650953"/>
              <a:gd name="connsiteX6" fmla="*/ 316194 w 1384419"/>
              <a:gd name="connsiteY6" fmla="*/ 419070 h 650953"/>
              <a:gd name="connsiteX7" fmla="*/ 435836 w 1384419"/>
              <a:gd name="connsiteY7" fmla="*/ 427616 h 650953"/>
              <a:gd name="connsiteX8" fmla="*/ 452927 w 1384419"/>
              <a:gd name="connsiteY8" fmla="*/ 453253 h 650953"/>
              <a:gd name="connsiteX9" fmla="*/ 478565 w 1384419"/>
              <a:gd name="connsiteY9" fmla="*/ 470345 h 650953"/>
              <a:gd name="connsiteX10" fmla="*/ 529839 w 1384419"/>
              <a:gd name="connsiteY10" fmla="*/ 427616 h 650953"/>
              <a:gd name="connsiteX11" fmla="*/ 581114 w 1384419"/>
              <a:gd name="connsiteY11" fmla="*/ 393433 h 650953"/>
              <a:gd name="connsiteX12" fmla="*/ 589660 w 1384419"/>
              <a:gd name="connsiteY12" fmla="*/ 333612 h 650953"/>
              <a:gd name="connsiteX13" fmla="*/ 692209 w 1384419"/>
              <a:gd name="connsiteY13" fmla="*/ 325066 h 650953"/>
              <a:gd name="connsiteX14" fmla="*/ 717847 w 1384419"/>
              <a:gd name="connsiteY14" fmla="*/ 316521 h 650953"/>
              <a:gd name="connsiteX15" fmla="*/ 743484 w 1384419"/>
              <a:gd name="connsiteY15" fmla="*/ 256700 h 650953"/>
              <a:gd name="connsiteX16" fmla="*/ 760576 w 1384419"/>
              <a:gd name="connsiteY16" fmla="*/ 231063 h 650953"/>
              <a:gd name="connsiteX17" fmla="*/ 777667 w 1384419"/>
              <a:gd name="connsiteY17" fmla="*/ 222517 h 650953"/>
              <a:gd name="connsiteX18" fmla="*/ 820396 w 1384419"/>
              <a:gd name="connsiteY18" fmla="*/ 213971 h 650953"/>
              <a:gd name="connsiteX19" fmla="*/ 880217 w 1384419"/>
              <a:gd name="connsiteY19" fmla="*/ 154151 h 650953"/>
              <a:gd name="connsiteX20" fmla="*/ 888763 w 1384419"/>
              <a:gd name="connsiteY20" fmla="*/ 179788 h 650953"/>
              <a:gd name="connsiteX21" fmla="*/ 982766 w 1384419"/>
              <a:gd name="connsiteY21" fmla="*/ 154151 h 650953"/>
              <a:gd name="connsiteX22" fmla="*/ 1016950 w 1384419"/>
              <a:gd name="connsiteY22" fmla="*/ 145605 h 650953"/>
              <a:gd name="connsiteX23" fmla="*/ 1025495 w 1384419"/>
              <a:gd name="connsiteY23" fmla="*/ 85784 h 650953"/>
              <a:gd name="connsiteX24" fmla="*/ 1051133 w 1384419"/>
              <a:gd name="connsiteY24" fmla="*/ 77238 h 650953"/>
              <a:gd name="connsiteX25" fmla="*/ 1059679 w 1384419"/>
              <a:gd name="connsiteY25" fmla="*/ 43055 h 650953"/>
              <a:gd name="connsiteX26" fmla="*/ 1179320 w 1384419"/>
              <a:gd name="connsiteY26" fmla="*/ 34509 h 650953"/>
              <a:gd name="connsiteX27" fmla="*/ 1213503 w 1384419"/>
              <a:gd name="connsiteY27" fmla="*/ 326 h 650953"/>
              <a:gd name="connsiteX28" fmla="*/ 1239140 w 1384419"/>
              <a:gd name="connsiteY28" fmla="*/ 17418 h 650953"/>
              <a:gd name="connsiteX29" fmla="*/ 1281869 w 1384419"/>
              <a:gd name="connsiteY29" fmla="*/ 25964 h 650953"/>
              <a:gd name="connsiteX30" fmla="*/ 1307507 w 1384419"/>
              <a:gd name="connsiteY30" fmla="*/ 34509 h 650953"/>
              <a:gd name="connsiteX31" fmla="*/ 1333144 w 1384419"/>
              <a:gd name="connsiteY31" fmla="*/ 25964 h 650953"/>
              <a:gd name="connsiteX32" fmla="*/ 1358781 w 1384419"/>
              <a:gd name="connsiteY32" fmla="*/ 8872 h 650953"/>
              <a:gd name="connsiteX33" fmla="*/ 1384419 w 1384419"/>
              <a:gd name="connsiteY33" fmla="*/ 17418 h 650953"/>
              <a:gd name="connsiteX34" fmla="*/ 1341690 w 1384419"/>
              <a:gd name="connsiteY34" fmla="*/ 60147 h 650953"/>
              <a:gd name="connsiteX35" fmla="*/ 1333144 w 1384419"/>
              <a:gd name="connsiteY35" fmla="*/ 94330 h 650953"/>
              <a:gd name="connsiteX36" fmla="*/ 1281869 w 1384419"/>
              <a:gd name="connsiteY36" fmla="*/ 102876 h 650953"/>
              <a:gd name="connsiteX37" fmla="*/ 1247686 w 1384419"/>
              <a:gd name="connsiteY37" fmla="*/ 119967 h 650953"/>
              <a:gd name="connsiteX38" fmla="*/ 1222049 w 1384419"/>
              <a:gd name="connsiteY38" fmla="*/ 128513 h 650953"/>
              <a:gd name="connsiteX39" fmla="*/ 1162228 w 1384419"/>
              <a:gd name="connsiteY39" fmla="*/ 171242 h 650953"/>
              <a:gd name="connsiteX40" fmla="*/ 1102408 w 1384419"/>
              <a:gd name="connsiteY40" fmla="*/ 239609 h 650953"/>
              <a:gd name="connsiteX41" fmla="*/ 1051133 w 1384419"/>
              <a:gd name="connsiteY41" fmla="*/ 256700 h 650953"/>
              <a:gd name="connsiteX42" fmla="*/ 1025495 w 1384419"/>
              <a:gd name="connsiteY42" fmla="*/ 265246 h 650953"/>
              <a:gd name="connsiteX43" fmla="*/ 974221 w 1384419"/>
              <a:gd name="connsiteY43" fmla="*/ 299429 h 650953"/>
              <a:gd name="connsiteX44" fmla="*/ 965675 w 1384419"/>
              <a:gd name="connsiteY44" fmla="*/ 325066 h 650953"/>
              <a:gd name="connsiteX45" fmla="*/ 897308 w 1384419"/>
              <a:gd name="connsiteY45" fmla="*/ 350704 h 650953"/>
              <a:gd name="connsiteX46" fmla="*/ 871671 w 1384419"/>
              <a:gd name="connsiteY46" fmla="*/ 367795 h 650953"/>
              <a:gd name="connsiteX47" fmla="*/ 846034 w 1384419"/>
              <a:gd name="connsiteY47" fmla="*/ 419070 h 650953"/>
              <a:gd name="connsiteX48" fmla="*/ 837488 w 1384419"/>
              <a:gd name="connsiteY48" fmla="*/ 461799 h 650953"/>
              <a:gd name="connsiteX49" fmla="*/ 777667 w 1384419"/>
              <a:gd name="connsiteY49" fmla="*/ 470345 h 650953"/>
              <a:gd name="connsiteX50" fmla="*/ 700755 w 1384419"/>
              <a:gd name="connsiteY50" fmla="*/ 470345 h 650953"/>
              <a:gd name="connsiteX51" fmla="*/ 640935 w 1384419"/>
              <a:gd name="connsiteY51" fmla="*/ 495982 h 650953"/>
              <a:gd name="connsiteX52" fmla="*/ 623843 w 1384419"/>
              <a:gd name="connsiteY52" fmla="*/ 521620 h 650953"/>
              <a:gd name="connsiteX53" fmla="*/ 615297 w 1384419"/>
              <a:gd name="connsiteY53" fmla="*/ 564349 h 650953"/>
              <a:gd name="connsiteX54" fmla="*/ 581114 w 1384419"/>
              <a:gd name="connsiteY54" fmla="*/ 572895 h 650953"/>
              <a:gd name="connsiteX55" fmla="*/ 555477 w 1384419"/>
              <a:gd name="connsiteY55" fmla="*/ 581440 h 650953"/>
              <a:gd name="connsiteX56" fmla="*/ 512748 w 1384419"/>
              <a:gd name="connsiteY56" fmla="*/ 572895 h 650953"/>
              <a:gd name="connsiteX57" fmla="*/ 487110 w 1384419"/>
              <a:gd name="connsiteY57" fmla="*/ 564349 h 650953"/>
              <a:gd name="connsiteX58" fmla="*/ 350378 w 1384419"/>
              <a:gd name="connsiteY58" fmla="*/ 572895 h 650953"/>
              <a:gd name="connsiteX59" fmla="*/ 316194 w 1384419"/>
              <a:gd name="connsiteY59" fmla="*/ 581440 h 650953"/>
              <a:gd name="connsiteX60" fmla="*/ 299103 w 1384419"/>
              <a:gd name="connsiteY60" fmla="*/ 624169 h 650953"/>
              <a:gd name="connsiteX61" fmla="*/ 162370 w 1384419"/>
              <a:gd name="connsiteY61" fmla="*/ 632715 h 650953"/>
              <a:gd name="connsiteX62" fmla="*/ 59821 w 1384419"/>
              <a:gd name="connsiteY62" fmla="*/ 641261 h 650953"/>
              <a:gd name="connsiteX63" fmla="*/ 17092 w 1384419"/>
              <a:gd name="connsiteY63" fmla="*/ 649807 h 650953"/>
              <a:gd name="connsiteX64" fmla="*/ 0 w 1384419"/>
              <a:gd name="connsiteY64" fmla="*/ 624169 h 650953"/>
              <a:gd name="connsiteX65" fmla="*/ 17092 w 1384419"/>
              <a:gd name="connsiteY65" fmla="*/ 598532 h 650953"/>
              <a:gd name="connsiteX66" fmla="*/ 42729 w 1384419"/>
              <a:gd name="connsiteY66" fmla="*/ 564349 h 65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384419" h="650953">
                <a:moveTo>
                  <a:pt x="42729" y="564349"/>
                </a:moveTo>
                <a:cubicBezTo>
                  <a:pt x="52699" y="547257"/>
                  <a:pt x="65236" y="499575"/>
                  <a:pt x="76912" y="495982"/>
                </a:cubicBezTo>
                <a:cubicBezTo>
                  <a:pt x="106985" y="486729"/>
                  <a:pt x="139581" y="490285"/>
                  <a:pt x="170916" y="487437"/>
                </a:cubicBezTo>
                <a:cubicBezTo>
                  <a:pt x="176613" y="478891"/>
                  <a:pt x="178132" y="464621"/>
                  <a:pt x="188008" y="461799"/>
                </a:cubicBezTo>
                <a:cubicBezTo>
                  <a:pt x="213880" y="454407"/>
                  <a:pt x="237692" y="474982"/>
                  <a:pt x="256374" y="487437"/>
                </a:cubicBezTo>
                <a:cubicBezTo>
                  <a:pt x="267768" y="484588"/>
                  <a:pt x="280785" y="485406"/>
                  <a:pt x="290557" y="478891"/>
                </a:cubicBezTo>
                <a:cubicBezTo>
                  <a:pt x="308263" y="467087"/>
                  <a:pt x="311906" y="436224"/>
                  <a:pt x="316194" y="419070"/>
                </a:cubicBezTo>
                <a:cubicBezTo>
                  <a:pt x="356075" y="421919"/>
                  <a:pt x="397047" y="417919"/>
                  <a:pt x="435836" y="427616"/>
                </a:cubicBezTo>
                <a:cubicBezTo>
                  <a:pt x="445800" y="430107"/>
                  <a:pt x="445665" y="445991"/>
                  <a:pt x="452927" y="453253"/>
                </a:cubicBezTo>
                <a:cubicBezTo>
                  <a:pt x="460190" y="460516"/>
                  <a:pt x="470019" y="464648"/>
                  <a:pt x="478565" y="470345"/>
                </a:cubicBezTo>
                <a:cubicBezTo>
                  <a:pt x="578041" y="450449"/>
                  <a:pt x="481199" y="483205"/>
                  <a:pt x="529839" y="427616"/>
                </a:cubicBezTo>
                <a:cubicBezTo>
                  <a:pt x="543366" y="412157"/>
                  <a:pt x="581114" y="393433"/>
                  <a:pt x="581114" y="393433"/>
                </a:cubicBezTo>
                <a:cubicBezTo>
                  <a:pt x="583963" y="373493"/>
                  <a:pt x="572505" y="344169"/>
                  <a:pt x="589660" y="333612"/>
                </a:cubicBezTo>
                <a:cubicBezTo>
                  <a:pt x="618873" y="315635"/>
                  <a:pt x="658208" y="329599"/>
                  <a:pt x="692209" y="325066"/>
                </a:cubicBezTo>
                <a:cubicBezTo>
                  <a:pt x="701138" y="323875"/>
                  <a:pt x="709301" y="319369"/>
                  <a:pt x="717847" y="316521"/>
                </a:cubicBezTo>
                <a:cubicBezTo>
                  <a:pt x="760760" y="252148"/>
                  <a:pt x="710369" y="333966"/>
                  <a:pt x="743484" y="256700"/>
                </a:cubicBezTo>
                <a:cubicBezTo>
                  <a:pt x="747530" y="247260"/>
                  <a:pt x="754879" y="239609"/>
                  <a:pt x="760576" y="231063"/>
                </a:cubicBezTo>
                <a:cubicBezTo>
                  <a:pt x="781144" y="148793"/>
                  <a:pt x="757863" y="215916"/>
                  <a:pt x="777667" y="222517"/>
                </a:cubicBezTo>
                <a:cubicBezTo>
                  <a:pt x="791447" y="227110"/>
                  <a:pt x="806153" y="216820"/>
                  <a:pt x="820396" y="213971"/>
                </a:cubicBezTo>
                <a:cubicBezTo>
                  <a:pt x="859576" y="155201"/>
                  <a:pt x="835091" y="169191"/>
                  <a:pt x="880217" y="154151"/>
                </a:cubicBezTo>
                <a:cubicBezTo>
                  <a:pt x="883066" y="162697"/>
                  <a:pt x="879970" y="177834"/>
                  <a:pt x="888763" y="179788"/>
                </a:cubicBezTo>
                <a:cubicBezTo>
                  <a:pt x="962013" y="196065"/>
                  <a:pt x="940393" y="172310"/>
                  <a:pt x="982766" y="154151"/>
                </a:cubicBezTo>
                <a:cubicBezTo>
                  <a:pt x="993562" y="149524"/>
                  <a:pt x="1005555" y="148454"/>
                  <a:pt x="1016950" y="145605"/>
                </a:cubicBezTo>
                <a:cubicBezTo>
                  <a:pt x="1019798" y="125665"/>
                  <a:pt x="1016487" y="103800"/>
                  <a:pt x="1025495" y="85784"/>
                </a:cubicBezTo>
                <a:cubicBezTo>
                  <a:pt x="1029524" y="77727"/>
                  <a:pt x="1045505" y="84272"/>
                  <a:pt x="1051133" y="77238"/>
                </a:cubicBezTo>
                <a:cubicBezTo>
                  <a:pt x="1058470" y="68067"/>
                  <a:pt x="1048537" y="46769"/>
                  <a:pt x="1059679" y="43055"/>
                </a:cubicBezTo>
                <a:cubicBezTo>
                  <a:pt x="1097609" y="30412"/>
                  <a:pt x="1139440" y="37358"/>
                  <a:pt x="1179320" y="34509"/>
                </a:cubicBezTo>
                <a:cubicBezTo>
                  <a:pt x="1190714" y="23115"/>
                  <a:pt x="1198009" y="4753"/>
                  <a:pt x="1213503" y="326"/>
                </a:cubicBezTo>
                <a:cubicBezTo>
                  <a:pt x="1223379" y="-2496"/>
                  <a:pt x="1229523" y="13812"/>
                  <a:pt x="1239140" y="17418"/>
                </a:cubicBezTo>
                <a:cubicBezTo>
                  <a:pt x="1252740" y="22518"/>
                  <a:pt x="1267778" y="22441"/>
                  <a:pt x="1281869" y="25964"/>
                </a:cubicBezTo>
                <a:cubicBezTo>
                  <a:pt x="1290608" y="28149"/>
                  <a:pt x="1298961" y="31661"/>
                  <a:pt x="1307507" y="34509"/>
                </a:cubicBezTo>
                <a:cubicBezTo>
                  <a:pt x="1316053" y="31661"/>
                  <a:pt x="1325087" y="29992"/>
                  <a:pt x="1333144" y="25964"/>
                </a:cubicBezTo>
                <a:cubicBezTo>
                  <a:pt x="1342330" y="21371"/>
                  <a:pt x="1348650" y="10561"/>
                  <a:pt x="1358781" y="8872"/>
                </a:cubicBezTo>
                <a:cubicBezTo>
                  <a:pt x="1367667" y="7391"/>
                  <a:pt x="1375873" y="14569"/>
                  <a:pt x="1384419" y="17418"/>
                </a:cubicBezTo>
                <a:cubicBezTo>
                  <a:pt x="1361628" y="32611"/>
                  <a:pt x="1353085" y="33558"/>
                  <a:pt x="1341690" y="60147"/>
                </a:cubicBezTo>
                <a:cubicBezTo>
                  <a:pt x="1337063" y="70942"/>
                  <a:pt x="1342701" y="87503"/>
                  <a:pt x="1333144" y="94330"/>
                </a:cubicBezTo>
                <a:cubicBezTo>
                  <a:pt x="1319044" y="104401"/>
                  <a:pt x="1298961" y="100027"/>
                  <a:pt x="1281869" y="102876"/>
                </a:cubicBezTo>
                <a:cubicBezTo>
                  <a:pt x="1270475" y="108573"/>
                  <a:pt x="1259395" y="114949"/>
                  <a:pt x="1247686" y="119967"/>
                </a:cubicBezTo>
                <a:cubicBezTo>
                  <a:pt x="1239406" y="123515"/>
                  <a:pt x="1227676" y="121479"/>
                  <a:pt x="1222049" y="128513"/>
                </a:cubicBezTo>
                <a:cubicBezTo>
                  <a:pt x="1176940" y="184900"/>
                  <a:pt x="1272829" y="152808"/>
                  <a:pt x="1162228" y="171242"/>
                </a:cubicBezTo>
                <a:cubicBezTo>
                  <a:pt x="1151873" y="212659"/>
                  <a:pt x="1157904" y="221111"/>
                  <a:pt x="1102408" y="239609"/>
                </a:cubicBezTo>
                <a:lnTo>
                  <a:pt x="1051133" y="256700"/>
                </a:lnTo>
                <a:lnTo>
                  <a:pt x="1025495" y="265246"/>
                </a:lnTo>
                <a:cubicBezTo>
                  <a:pt x="1008404" y="276640"/>
                  <a:pt x="980717" y="279942"/>
                  <a:pt x="974221" y="299429"/>
                </a:cubicBezTo>
                <a:cubicBezTo>
                  <a:pt x="971372" y="307975"/>
                  <a:pt x="971302" y="318032"/>
                  <a:pt x="965675" y="325066"/>
                </a:cubicBezTo>
                <a:cubicBezTo>
                  <a:pt x="948909" y="346024"/>
                  <a:pt x="920471" y="346071"/>
                  <a:pt x="897308" y="350704"/>
                </a:cubicBezTo>
                <a:cubicBezTo>
                  <a:pt x="888762" y="356401"/>
                  <a:pt x="878933" y="360533"/>
                  <a:pt x="871671" y="367795"/>
                </a:cubicBezTo>
                <a:cubicBezTo>
                  <a:pt x="857745" y="381721"/>
                  <a:pt x="850668" y="400534"/>
                  <a:pt x="846034" y="419070"/>
                </a:cubicBezTo>
                <a:cubicBezTo>
                  <a:pt x="842511" y="433161"/>
                  <a:pt x="849108" y="453084"/>
                  <a:pt x="837488" y="461799"/>
                </a:cubicBezTo>
                <a:cubicBezTo>
                  <a:pt x="821374" y="473885"/>
                  <a:pt x="797607" y="467496"/>
                  <a:pt x="777667" y="470345"/>
                </a:cubicBezTo>
                <a:cubicBezTo>
                  <a:pt x="716649" y="490685"/>
                  <a:pt x="741383" y="497430"/>
                  <a:pt x="700755" y="470345"/>
                </a:cubicBezTo>
                <a:cubicBezTo>
                  <a:pt x="674606" y="476882"/>
                  <a:pt x="660606" y="476311"/>
                  <a:pt x="640935" y="495982"/>
                </a:cubicBezTo>
                <a:cubicBezTo>
                  <a:pt x="633672" y="503245"/>
                  <a:pt x="629540" y="513074"/>
                  <a:pt x="623843" y="521620"/>
                </a:cubicBezTo>
                <a:cubicBezTo>
                  <a:pt x="620994" y="535863"/>
                  <a:pt x="624596" y="553191"/>
                  <a:pt x="615297" y="564349"/>
                </a:cubicBezTo>
                <a:cubicBezTo>
                  <a:pt x="607778" y="573372"/>
                  <a:pt x="592407" y="569668"/>
                  <a:pt x="581114" y="572895"/>
                </a:cubicBezTo>
                <a:cubicBezTo>
                  <a:pt x="572453" y="575370"/>
                  <a:pt x="564023" y="578592"/>
                  <a:pt x="555477" y="581440"/>
                </a:cubicBezTo>
                <a:cubicBezTo>
                  <a:pt x="541234" y="578592"/>
                  <a:pt x="526839" y="576418"/>
                  <a:pt x="512748" y="572895"/>
                </a:cubicBezTo>
                <a:cubicBezTo>
                  <a:pt x="504009" y="570710"/>
                  <a:pt x="496118" y="564349"/>
                  <a:pt x="487110" y="564349"/>
                </a:cubicBezTo>
                <a:cubicBezTo>
                  <a:pt x="441444" y="564349"/>
                  <a:pt x="395955" y="570046"/>
                  <a:pt x="350378" y="572895"/>
                </a:cubicBezTo>
                <a:cubicBezTo>
                  <a:pt x="338983" y="575743"/>
                  <a:pt x="324499" y="573135"/>
                  <a:pt x="316194" y="581440"/>
                </a:cubicBezTo>
                <a:cubicBezTo>
                  <a:pt x="305347" y="592287"/>
                  <a:pt x="313656" y="619318"/>
                  <a:pt x="299103" y="624169"/>
                </a:cubicBezTo>
                <a:cubicBezTo>
                  <a:pt x="255780" y="638610"/>
                  <a:pt x="207948" y="629866"/>
                  <a:pt x="162370" y="632715"/>
                </a:cubicBezTo>
                <a:cubicBezTo>
                  <a:pt x="109489" y="667970"/>
                  <a:pt x="161461" y="641261"/>
                  <a:pt x="59821" y="641261"/>
                </a:cubicBezTo>
                <a:cubicBezTo>
                  <a:pt x="45296" y="641261"/>
                  <a:pt x="31335" y="646958"/>
                  <a:pt x="17092" y="649807"/>
                </a:cubicBezTo>
                <a:cubicBezTo>
                  <a:pt x="11395" y="641261"/>
                  <a:pt x="0" y="634440"/>
                  <a:pt x="0" y="624169"/>
                </a:cubicBezTo>
                <a:cubicBezTo>
                  <a:pt x="0" y="613898"/>
                  <a:pt x="12499" y="607718"/>
                  <a:pt x="17092" y="598532"/>
                </a:cubicBezTo>
                <a:cubicBezTo>
                  <a:pt x="27439" y="577839"/>
                  <a:pt x="32759" y="581441"/>
                  <a:pt x="42729" y="56434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21" name="Volný tvar 9220"/>
          <p:cNvSpPr/>
          <p:nvPr/>
        </p:nvSpPr>
        <p:spPr>
          <a:xfrm>
            <a:off x="3597779" y="1835788"/>
            <a:ext cx="278157" cy="147007"/>
          </a:xfrm>
          <a:custGeom>
            <a:avLst/>
            <a:gdLst>
              <a:gd name="connsiteX0" fmla="*/ 170916 w 278157"/>
              <a:gd name="connsiteY0" fmla="*/ 1558 h 147007"/>
              <a:gd name="connsiteX1" fmla="*/ 102550 w 278157"/>
              <a:gd name="connsiteY1" fmla="*/ 10104 h 147007"/>
              <a:gd name="connsiteX2" fmla="*/ 25638 w 278157"/>
              <a:gd name="connsiteY2" fmla="*/ 18649 h 147007"/>
              <a:gd name="connsiteX3" fmla="*/ 0 w 278157"/>
              <a:gd name="connsiteY3" fmla="*/ 44287 h 147007"/>
              <a:gd name="connsiteX4" fmla="*/ 8546 w 278157"/>
              <a:gd name="connsiteY4" fmla="*/ 87016 h 147007"/>
              <a:gd name="connsiteX5" fmla="*/ 34184 w 278157"/>
              <a:gd name="connsiteY5" fmla="*/ 121199 h 147007"/>
              <a:gd name="connsiteX6" fmla="*/ 51275 w 278157"/>
              <a:gd name="connsiteY6" fmla="*/ 146836 h 147007"/>
              <a:gd name="connsiteX7" fmla="*/ 102550 w 278157"/>
              <a:gd name="connsiteY7" fmla="*/ 129745 h 147007"/>
              <a:gd name="connsiteX8" fmla="*/ 128187 w 278157"/>
              <a:gd name="connsiteY8" fmla="*/ 121199 h 147007"/>
              <a:gd name="connsiteX9" fmla="*/ 153825 w 278157"/>
              <a:gd name="connsiteY9" fmla="*/ 129745 h 147007"/>
              <a:gd name="connsiteX10" fmla="*/ 179462 w 278157"/>
              <a:gd name="connsiteY10" fmla="*/ 112653 h 147007"/>
              <a:gd name="connsiteX11" fmla="*/ 196554 w 278157"/>
              <a:gd name="connsiteY11" fmla="*/ 138291 h 147007"/>
              <a:gd name="connsiteX12" fmla="*/ 222191 w 278157"/>
              <a:gd name="connsiteY12" fmla="*/ 146836 h 147007"/>
              <a:gd name="connsiteX13" fmla="*/ 273466 w 278157"/>
              <a:gd name="connsiteY13" fmla="*/ 138291 h 147007"/>
              <a:gd name="connsiteX14" fmla="*/ 264920 w 278157"/>
              <a:gd name="connsiteY14" fmla="*/ 78470 h 147007"/>
              <a:gd name="connsiteX15" fmla="*/ 222191 w 278157"/>
              <a:gd name="connsiteY15" fmla="*/ 44287 h 147007"/>
              <a:gd name="connsiteX16" fmla="*/ 170916 w 278157"/>
              <a:gd name="connsiteY16" fmla="*/ 1558 h 14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8157" h="147007">
                <a:moveTo>
                  <a:pt x="170916" y="1558"/>
                </a:moveTo>
                <a:cubicBezTo>
                  <a:pt x="150976" y="-4139"/>
                  <a:pt x="125359" y="7421"/>
                  <a:pt x="102550" y="10104"/>
                </a:cubicBezTo>
                <a:cubicBezTo>
                  <a:pt x="76932" y="13118"/>
                  <a:pt x="50109" y="10492"/>
                  <a:pt x="25638" y="18649"/>
                </a:cubicBezTo>
                <a:cubicBezTo>
                  <a:pt x="14172" y="22471"/>
                  <a:pt x="8546" y="35741"/>
                  <a:pt x="0" y="44287"/>
                </a:cubicBezTo>
                <a:cubicBezTo>
                  <a:pt x="2849" y="58530"/>
                  <a:pt x="2647" y="73743"/>
                  <a:pt x="8546" y="87016"/>
                </a:cubicBezTo>
                <a:cubicBezTo>
                  <a:pt x="14331" y="100031"/>
                  <a:pt x="25905" y="109609"/>
                  <a:pt x="34184" y="121199"/>
                </a:cubicBezTo>
                <a:cubicBezTo>
                  <a:pt x="40154" y="129556"/>
                  <a:pt x="45578" y="138290"/>
                  <a:pt x="51275" y="146836"/>
                </a:cubicBezTo>
                <a:lnTo>
                  <a:pt x="102550" y="129745"/>
                </a:lnTo>
                <a:lnTo>
                  <a:pt x="128187" y="121199"/>
                </a:lnTo>
                <a:cubicBezTo>
                  <a:pt x="136733" y="124048"/>
                  <a:pt x="144939" y="131226"/>
                  <a:pt x="153825" y="129745"/>
                </a:cubicBezTo>
                <a:cubicBezTo>
                  <a:pt x="163956" y="128056"/>
                  <a:pt x="169391" y="110639"/>
                  <a:pt x="179462" y="112653"/>
                </a:cubicBezTo>
                <a:cubicBezTo>
                  <a:pt x="189534" y="114667"/>
                  <a:pt x="188534" y="131875"/>
                  <a:pt x="196554" y="138291"/>
                </a:cubicBezTo>
                <a:cubicBezTo>
                  <a:pt x="203588" y="143918"/>
                  <a:pt x="213645" y="143988"/>
                  <a:pt x="222191" y="146836"/>
                </a:cubicBezTo>
                <a:cubicBezTo>
                  <a:pt x="239283" y="143988"/>
                  <a:pt x="264282" y="152985"/>
                  <a:pt x="273466" y="138291"/>
                </a:cubicBezTo>
                <a:cubicBezTo>
                  <a:pt x="284142" y="121210"/>
                  <a:pt x="274565" y="96153"/>
                  <a:pt x="264920" y="78470"/>
                </a:cubicBezTo>
                <a:cubicBezTo>
                  <a:pt x="256186" y="62457"/>
                  <a:pt x="235918" y="56298"/>
                  <a:pt x="222191" y="44287"/>
                </a:cubicBezTo>
                <a:cubicBezTo>
                  <a:pt x="195400" y="20845"/>
                  <a:pt x="190856" y="7255"/>
                  <a:pt x="170916" y="155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22" name="Volný tvar 9221"/>
          <p:cNvSpPr/>
          <p:nvPr/>
        </p:nvSpPr>
        <p:spPr>
          <a:xfrm>
            <a:off x="4233390" y="1785408"/>
            <a:ext cx="946030" cy="482481"/>
          </a:xfrm>
          <a:custGeom>
            <a:avLst/>
            <a:gdLst>
              <a:gd name="connsiteX0" fmla="*/ 128806 w 946030"/>
              <a:gd name="connsiteY0" fmla="*/ 2410 h 482481"/>
              <a:gd name="connsiteX1" fmla="*/ 171535 w 946030"/>
              <a:gd name="connsiteY1" fmla="*/ 19502 h 482481"/>
              <a:gd name="connsiteX2" fmla="*/ 197173 w 946030"/>
              <a:gd name="connsiteY2" fmla="*/ 28048 h 482481"/>
              <a:gd name="connsiteX3" fmla="*/ 214264 w 946030"/>
              <a:gd name="connsiteY3" fmla="*/ 122052 h 482481"/>
              <a:gd name="connsiteX4" fmla="*/ 274085 w 946030"/>
              <a:gd name="connsiteY4" fmla="*/ 113506 h 482481"/>
              <a:gd name="connsiteX5" fmla="*/ 299722 w 946030"/>
              <a:gd name="connsiteY5" fmla="*/ 87868 h 482481"/>
              <a:gd name="connsiteX6" fmla="*/ 325360 w 946030"/>
              <a:gd name="connsiteY6" fmla="*/ 79323 h 482481"/>
              <a:gd name="connsiteX7" fmla="*/ 350997 w 946030"/>
              <a:gd name="connsiteY7" fmla="*/ 87868 h 482481"/>
              <a:gd name="connsiteX8" fmla="*/ 359543 w 946030"/>
              <a:gd name="connsiteY8" fmla="*/ 113506 h 482481"/>
              <a:gd name="connsiteX9" fmla="*/ 402272 w 946030"/>
              <a:gd name="connsiteY9" fmla="*/ 122052 h 482481"/>
              <a:gd name="connsiteX10" fmla="*/ 410818 w 946030"/>
              <a:gd name="connsiteY10" fmla="*/ 164781 h 482481"/>
              <a:gd name="connsiteX11" fmla="*/ 436455 w 946030"/>
              <a:gd name="connsiteY11" fmla="*/ 173326 h 482481"/>
              <a:gd name="connsiteX12" fmla="*/ 547550 w 946030"/>
              <a:gd name="connsiteY12" fmla="*/ 181872 h 482481"/>
              <a:gd name="connsiteX13" fmla="*/ 615917 w 946030"/>
              <a:gd name="connsiteY13" fmla="*/ 181872 h 482481"/>
              <a:gd name="connsiteX14" fmla="*/ 624462 w 946030"/>
              <a:gd name="connsiteY14" fmla="*/ 156235 h 482481"/>
              <a:gd name="connsiteX15" fmla="*/ 658646 w 946030"/>
              <a:gd name="connsiteY15" fmla="*/ 292967 h 482481"/>
              <a:gd name="connsiteX16" fmla="*/ 718466 w 946030"/>
              <a:gd name="connsiteY16" fmla="*/ 284422 h 482481"/>
              <a:gd name="connsiteX17" fmla="*/ 769741 w 946030"/>
              <a:gd name="connsiteY17" fmla="*/ 267330 h 482481"/>
              <a:gd name="connsiteX18" fmla="*/ 778287 w 946030"/>
              <a:gd name="connsiteY18" fmla="*/ 310059 h 482481"/>
              <a:gd name="connsiteX19" fmla="*/ 803924 w 946030"/>
              <a:gd name="connsiteY19" fmla="*/ 327151 h 482481"/>
              <a:gd name="connsiteX20" fmla="*/ 863745 w 946030"/>
              <a:gd name="connsiteY20" fmla="*/ 369880 h 482481"/>
              <a:gd name="connsiteX21" fmla="*/ 897928 w 946030"/>
              <a:gd name="connsiteY21" fmla="*/ 310059 h 482481"/>
              <a:gd name="connsiteX22" fmla="*/ 932111 w 946030"/>
              <a:gd name="connsiteY22" fmla="*/ 318605 h 482481"/>
              <a:gd name="connsiteX23" fmla="*/ 889382 w 946030"/>
              <a:gd name="connsiteY23" fmla="*/ 446792 h 482481"/>
              <a:gd name="connsiteX24" fmla="*/ 880836 w 946030"/>
              <a:gd name="connsiteY24" fmla="*/ 480975 h 482481"/>
              <a:gd name="connsiteX25" fmla="*/ 658646 w 946030"/>
              <a:gd name="connsiteY25" fmla="*/ 463883 h 482481"/>
              <a:gd name="connsiteX26" fmla="*/ 624462 w 946030"/>
              <a:gd name="connsiteY26" fmla="*/ 438246 h 482481"/>
              <a:gd name="connsiteX27" fmla="*/ 573188 w 946030"/>
              <a:gd name="connsiteY27" fmla="*/ 421154 h 482481"/>
              <a:gd name="connsiteX28" fmla="*/ 564642 w 946030"/>
              <a:gd name="connsiteY28" fmla="*/ 369880 h 482481"/>
              <a:gd name="connsiteX29" fmla="*/ 513367 w 946030"/>
              <a:gd name="connsiteY29" fmla="*/ 352788 h 482481"/>
              <a:gd name="connsiteX30" fmla="*/ 504821 w 946030"/>
              <a:gd name="connsiteY30" fmla="*/ 327151 h 482481"/>
              <a:gd name="connsiteX31" fmla="*/ 479184 w 946030"/>
              <a:gd name="connsiteY31" fmla="*/ 318605 h 482481"/>
              <a:gd name="connsiteX32" fmla="*/ 402272 w 946030"/>
              <a:gd name="connsiteY32" fmla="*/ 301513 h 482481"/>
              <a:gd name="connsiteX33" fmla="*/ 385180 w 946030"/>
              <a:gd name="connsiteY33" fmla="*/ 275876 h 482481"/>
              <a:gd name="connsiteX34" fmla="*/ 359543 w 946030"/>
              <a:gd name="connsiteY34" fmla="*/ 233147 h 482481"/>
              <a:gd name="connsiteX35" fmla="*/ 239902 w 946030"/>
              <a:gd name="connsiteY35" fmla="*/ 258784 h 482481"/>
              <a:gd name="connsiteX36" fmla="*/ 231356 w 946030"/>
              <a:gd name="connsiteY36" fmla="*/ 233147 h 482481"/>
              <a:gd name="connsiteX37" fmla="*/ 171535 w 946030"/>
              <a:gd name="connsiteY37" fmla="*/ 207509 h 482481"/>
              <a:gd name="connsiteX38" fmla="*/ 120261 w 946030"/>
              <a:gd name="connsiteY38" fmla="*/ 190418 h 482481"/>
              <a:gd name="connsiteX39" fmla="*/ 94623 w 946030"/>
              <a:gd name="connsiteY39" fmla="*/ 164781 h 482481"/>
              <a:gd name="connsiteX40" fmla="*/ 86077 w 946030"/>
              <a:gd name="connsiteY40" fmla="*/ 139143 h 482481"/>
              <a:gd name="connsiteX41" fmla="*/ 17711 w 946030"/>
              <a:gd name="connsiteY41" fmla="*/ 130597 h 482481"/>
              <a:gd name="connsiteX42" fmla="*/ 619 w 946030"/>
              <a:gd name="connsiteY42" fmla="*/ 104960 h 482481"/>
              <a:gd name="connsiteX43" fmla="*/ 60440 w 946030"/>
              <a:gd name="connsiteY43" fmla="*/ 70777 h 482481"/>
              <a:gd name="connsiteX44" fmla="*/ 68986 w 946030"/>
              <a:gd name="connsiteY44" fmla="*/ 36594 h 482481"/>
              <a:gd name="connsiteX45" fmla="*/ 145898 w 946030"/>
              <a:gd name="connsiteY45" fmla="*/ 2410 h 482481"/>
              <a:gd name="connsiteX46" fmla="*/ 128806 w 946030"/>
              <a:gd name="connsiteY46" fmla="*/ 2410 h 482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46030" h="482481">
                <a:moveTo>
                  <a:pt x="128806" y="2410"/>
                </a:moveTo>
                <a:cubicBezTo>
                  <a:pt x="133079" y="5259"/>
                  <a:pt x="157172" y="14116"/>
                  <a:pt x="171535" y="19502"/>
                </a:cubicBezTo>
                <a:cubicBezTo>
                  <a:pt x="179970" y="22665"/>
                  <a:pt x="193708" y="19733"/>
                  <a:pt x="197173" y="28048"/>
                </a:cubicBezTo>
                <a:cubicBezTo>
                  <a:pt x="209422" y="57446"/>
                  <a:pt x="208567" y="90717"/>
                  <a:pt x="214264" y="122052"/>
                </a:cubicBezTo>
                <a:cubicBezTo>
                  <a:pt x="234204" y="119203"/>
                  <a:pt x="255383" y="120987"/>
                  <a:pt x="274085" y="113506"/>
                </a:cubicBezTo>
                <a:cubicBezTo>
                  <a:pt x="285306" y="109017"/>
                  <a:pt x="289666" y="94572"/>
                  <a:pt x="299722" y="87868"/>
                </a:cubicBezTo>
                <a:cubicBezTo>
                  <a:pt x="307217" y="82871"/>
                  <a:pt x="316814" y="82171"/>
                  <a:pt x="325360" y="79323"/>
                </a:cubicBezTo>
                <a:cubicBezTo>
                  <a:pt x="333906" y="82171"/>
                  <a:pt x="344627" y="81498"/>
                  <a:pt x="350997" y="87868"/>
                </a:cubicBezTo>
                <a:cubicBezTo>
                  <a:pt x="357367" y="94238"/>
                  <a:pt x="352048" y="108509"/>
                  <a:pt x="359543" y="113506"/>
                </a:cubicBezTo>
                <a:cubicBezTo>
                  <a:pt x="371629" y="121563"/>
                  <a:pt x="388029" y="119203"/>
                  <a:pt x="402272" y="122052"/>
                </a:cubicBezTo>
                <a:cubicBezTo>
                  <a:pt x="405121" y="136295"/>
                  <a:pt x="402761" y="152695"/>
                  <a:pt x="410818" y="164781"/>
                </a:cubicBezTo>
                <a:cubicBezTo>
                  <a:pt x="415815" y="172276"/>
                  <a:pt x="427517" y="172209"/>
                  <a:pt x="436455" y="173326"/>
                </a:cubicBezTo>
                <a:cubicBezTo>
                  <a:pt x="473309" y="177933"/>
                  <a:pt x="510518" y="179023"/>
                  <a:pt x="547550" y="181872"/>
                </a:cubicBezTo>
                <a:cubicBezTo>
                  <a:pt x="563803" y="185123"/>
                  <a:pt x="598398" y="199391"/>
                  <a:pt x="615917" y="181872"/>
                </a:cubicBezTo>
                <a:cubicBezTo>
                  <a:pt x="622287" y="175502"/>
                  <a:pt x="621614" y="164781"/>
                  <a:pt x="624462" y="156235"/>
                </a:cubicBezTo>
                <a:cubicBezTo>
                  <a:pt x="708718" y="184320"/>
                  <a:pt x="563969" y="127282"/>
                  <a:pt x="658646" y="292967"/>
                </a:cubicBezTo>
                <a:cubicBezTo>
                  <a:pt x="668639" y="310456"/>
                  <a:pt x="698526" y="287270"/>
                  <a:pt x="718466" y="284422"/>
                </a:cubicBezTo>
                <a:cubicBezTo>
                  <a:pt x="725210" y="264191"/>
                  <a:pt x="728491" y="226080"/>
                  <a:pt x="769741" y="267330"/>
                </a:cubicBezTo>
                <a:cubicBezTo>
                  <a:pt x="780012" y="277601"/>
                  <a:pt x="771081" y="297448"/>
                  <a:pt x="778287" y="310059"/>
                </a:cubicBezTo>
                <a:cubicBezTo>
                  <a:pt x="783383" y="318977"/>
                  <a:pt x="795378" y="321454"/>
                  <a:pt x="803924" y="327151"/>
                </a:cubicBezTo>
                <a:cubicBezTo>
                  <a:pt x="807180" y="346684"/>
                  <a:pt x="803518" y="430107"/>
                  <a:pt x="863745" y="369880"/>
                </a:cubicBezTo>
                <a:cubicBezTo>
                  <a:pt x="948973" y="284652"/>
                  <a:pt x="816755" y="337117"/>
                  <a:pt x="897928" y="310059"/>
                </a:cubicBezTo>
                <a:cubicBezTo>
                  <a:pt x="909322" y="312908"/>
                  <a:pt x="929808" y="307088"/>
                  <a:pt x="932111" y="318605"/>
                </a:cubicBezTo>
                <a:cubicBezTo>
                  <a:pt x="956684" y="441472"/>
                  <a:pt x="952378" y="431042"/>
                  <a:pt x="889382" y="446792"/>
                </a:cubicBezTo>
                <a:cubicBezTo>
                  <a:pt x="886533" y="458186"/>
                  <a:pt x="892549" y="480107"/>
                  <a:pt x="880836" y="480975"/>
                </a:cubicBezTo>
                <a:cubicBezTo>
                  <a:pt x="806757" y="486462"/>
                  <a:pt x="731917" y="476095"/>
                  <a:pt x="658646" y="463883"/>
                </a:cubicBezTo>
                <a:cubicBezTo>
                  <a:pt x="644597" y="461541"/>
                  <a:pt x="637201" y="444616"/>
                  <a:pt x="624462" y="438246"/>
                </a:cubicBezTo>
                <a:cubicBezTo>
                  <a:pt x="608348" y="430189"/>
                  <a:pt x="590279" y="426851"/>
                  <a:pt x="573188" y="421154"/>
                </a:cubicBezTo>
                <a:cubicBezTo>
                  <a:pt x="570339" y="404063"/>
                  <a:pt x="576052" y="382920"/>
                  <a:pt x="564642" y="369880"/>
                </a:cubicBezTo>
                <a:cubicBezTo>
                  <a:pt x="552778" y="356321"/>
                  <a:pt x="513367" y="352788"/>
                  <a:pt x="513367" y="352788"/>
                </a:cubicBezTo>
                <a:cubicBezTo>
                  <a:pt x="510518" y="344242"/>
                  <a:pt x="511191" y="333521"/>
                  <a:pt x="504821" y="327151"/>
                </a:cubicBezTo>
                <a:cubicBezTo>
                  <a:pt x="498451" y="320781"/>
                  <a:pt x="487923" y="320790"/>
                  <a:pt x="479184" y="318605"/>
                </a:cubicBezTo>
                <a:cubicBezTo>
                  <a:pt x="453705" y="312235"/>
                  <a:pt x="427909" y="307210"/>
                  <a:pt x="402272" y="301513"/>
                </a:cubicBezTo>
                <a:cubicBezTo>
                  <a:pt x="396575" y="292967"/>
                  <a:pt x="386869" y="286007"/>
                  <a:pt x="385180" y="275876"/>
                </a:cubicBezTo>
                <a:cubicBezTo>
                  <a:pt x="377178" y="227865"/>
                  <a:pt x="430882" y="268815"/>
                  <a:pt x="359543" y="233147"/>
                </a:cubicBezTo>
                <a:cubicBezTo>
                  <a:pt x="286480" y="257500"/>
                  <a:pt x="326145" y="248003"/>
                  <a:pt x="239902" y="258784"/>
                </a:cubicBezTo>
                <a:cubicBezTo>
                  <a:pt x="237053" y="250238"/>
                  <a:pt x="236983" y="240181"/>
                  <a:pt x="231356" y="233147"/>
                </a:cubicBezTo>
                <a:cubicBezTo>
                  <a:pt x="215657" y="213523"/>
                  <a:pt x="193142" y="213991"/>
                  <a:pt x="171535" y="207509"/>
                </a:cubicBezTo>
                <a:cubicBezTo>
                  <a:pt x="154279" y="202332"/>
                  <a:pt x="120261" y="190418"/>
                  <a:pt x="120261" y="190418"/>
                </a:cubicBezTo>
                <a:cubicBezTo>
                  <a:pt x="111715" y="181872"/>
                  <a:pt x="101327" y="174837"/>
                  <a:pt x="94623" y="164781"/>
                </a:cubicBezTo>
                <a:cubicBezTo>
                  <a:pt x="89626" y="157286"/>
                  <a:pt x="94309" y="142802"/>
                  <a:pt x="86077" y="139143"/>
                </a:cubicBezTo>
                <a:cubicBezTo>
                  <a:pt x="65090" y="129815"/>
                  <a:pt x="40500" y="133446"/>
                  <a:pt x="17711" y="130597"/>
                </a:cubicBezTo>
                <a:cubicBezTo>
                  <a:pt x="12014" y="122051"/>
                  <a:pt x="2308" y="115091"/>
                  <a:pt x="619" y="104960"/>
                </a:cubicBezTo>
                <a:cubicBezTo>
                  <a:pt x="-5825" y="66297"/>
                  <a:pt x="39655" y="74241"/>
                  <a:pt x="60440" y="70777"/>
                </a:cubicBezTo>
                <a:cubicBezTo>
                  <a:pt x="63289" y="59383"/>
                  <a:pt x="61467" y="45617"/>
                  <a:pt x="68986" y="36594"/>
                </a:cubicBezTo>
                <a:cubicBezTo>
                  <a:pt x="78366" y="25338"/>
                  <a:pt x="137730" y="8945"/>
                  <a:pt x="145898" y="2410"/>
                </a:cubicBezTo>
                <a:cubicBezTo>
                  <a:pt x="150347" y="-1149"/>
                  <a:pt x="124533" y="-439"/>
                  <a:pt x="128806" y="241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25" name="Volný tvar 9224"/>
          <p:cNvSpPr/>
          <p:nvPr/>
        </p:nvSpPr>
        <p:spPr>
          <a:xfrm>
            <a:off x="5195843" y="2411600"/>
            <a:ext cx="1446958" cy="1083629"/>
          </a:xfrm>
          <a:custGeom>
            <a:avLst/>
            <a:gdLst>
              <a:gd name="connsiteX0" fmla="*/ 68366 w 1446958"/>
              <a:gd name="connsiteY0" fmla="*/ 6859 h 1083629"/>
              <a:gd name="connsiteX1" fmla="*/ 76912 w 1446958"/>
              <a:gd name="connsiteY1" fmla="*/ 58134 h 1083629"/>
              <a:gd name="connsiteX2" fmla="*/ 145278 w 1446958"/>
              <a:gd name="connsiteY2" fmla="*/ 58134 h 1083629"/>
              <a:gd name="connsiteX3" fmla="*/ 170916 w 1446958"/>
              <a:gd name="connsiteY3" fmla="*/ 41042 h 1083629"/>
              <a:gd name="connsiteX4" fmla="*/ 179462 w 1446958"/>
              <a:gd name="connsiteY4" fmla="*/ 135046 h 1083629"/>
              <a:gd name="connsiteX5" fmla="*/ 188007 w 1446958"/>
              <a:gd name="connsiteY5" fmla="*/ 160683 h 1083629"/>
              <a:gd name="connsiteX6" fmla="*/ 247828 w 1446958"/>
              <a:gd name="connsiteY6" fmla="*/ 169229 h 1083629"/>
              <a:gd name="connsiteX7" fmla="*/ 264920 w 1446958"/>
              <a:gd name="connsiteY7" fmla="*/ 220504 h 1083629"/>
              <a:gd name="connsiteX8" fmla="*/ 324740 w 1446958"/>
              <a:gd name="connsiteY8" fmla="*/ 254687 h 1083629"/>
              <a:gd name="connsiteX9" fmla="*/ 341832 w 1446958"/>
              <a:gd name="connsiteY9" fmla="*/ 280324 h 1083629"/>
              <a:gd name="connsiteX10" fmla="*/ 350378 w 1446958"/>
              <a:gd name="connsiteY10" fmla="*/ 382874 h 1083629"/>
              <a:gd name="connsiteX11" fmla="*/ 418744 w 1446958"/>
              <a:gd name="connsiteY11" fmla="*/ 391420 h 1083629"/>
              <a:gd name="connsiteX12" fmla="*/ 555477 w 1446958"/>
              <a:gd name="connsiteY12" fmla="*/ 399966 h 1083629"/>
              <a:gd name="connsiteX13" fmla="*/ 572568 w 1446958"/>
              <a:gd name="connsiteY13" fmla="*/ 374328 h 1083629"/>
              <a:gd name="connsiteX14" fmla="*/ 581114 w 1446958"/>
              <a:gd name="connsiteY14" fmla="*/ 314508 h 1083629"/>
              <a:gd name="connsiteX15" fmla="*/ 606751 w 1446958"/>
              <a:gd name="connsiteY15" fmla="*/ 297416 h 1083629"/>
              <a:gd name="connsiteX16" fmla="*/ 769121 w 1446958"/>
              <a:gd name="connsiteY16" fmla="*/ 263233 h 1083629"/>
              <a:gd name="connsiteX17" fmla="*/ 760576 w 1446958"/>
              <a:gd name="connsiteY17" fmla="*/ 203412 h 1083629"/>
              <a:gd name="connsiteX18" fmla="*/ 734938 w 1446958"/>
              <a:gd name="connsiteY18" fmla="*/ 194866 h 1083629"/>
              <a:gd name="connsiteX19" fmla="*/ 709301 w 1446958"/>
              <a:gd name="connsiteY19" fmla="*/ 143592 h 1083629"/>
              <a:gd name="connsiteX20" fmla="*/ 700755 w 1446958"/>
              <a:gd name="connsiteY20" fmla="*/ 83771 h 1083629"/>
              <a:gd name="connsiteX21" fmla="*/ 666572 w 1446958"/>
              <a:gd name="connsiteY21" fmla="*/ 23951 h 1083629"/>
              <a:gd name="connsiteX22" fmla="*/ 692209 w 1446958"/>
              <a:gd name="connsiteY22" fmla="*/ 41042 h 1083629"/>
              <a:gd name="connsiteX23" fmla="*/ 734938 w 1446958"/>
              <a:gd name="connsiteY23" fmla="*/ 49588 h 1083629"/>
              <a:gd name="connsiteX24" fmla="*/ 794759 w 1446958"/>
              <a:gd name="connsiteY24" fmla="*/ 83771 h 1083629"/>
              <a:gd name="connsiteX25" fmla="*/ 803305 w 1446958"/>
              <a:gd name="connsiteY25" fmla="*/ 109409 h 1083629"/>
              <a:gd name="connsiteX26" fmla="*/ 811850 w 1446958"/>
              <a:gd name="connsiteY26" fmla="*/ 143592 h 1083629"/>
              <a:gd name="connsiteX27" fmla="*/ 837488 w 1446958"/>
              <a:gd name="connsiteY27" fmla="*/ 152137 h 1083629"/>
              <a:gd name="connsiteX28" fmla="*/ 863125 w 1446958"/>
              <a:gd name="connsiteY28" fmla="*/ 177775 h 1083629"/>
              <a:gd name="connsiteX29" fmla="*/ 905854 w 1446958"/>
              <a:gd name="connsiteY29" fmla="*/ 143592 h 1083629"/>
              <a:gd name="connsiteX30" fmla="*/ 914400 w 1446958"/>
              <a:gd name="connsiteY30" fmla="*/ 109409 h 1083629"/>
              <a:gd name="connsiteX31" fmla="*/ 948583 w 1446958"/>
              <a:gd name="connsiteY31" fmla="*/ 126500 h 1083629"/>
              <a:gd name="connsiteX32" fmla="*/ 974221 w 1446958"/>
              <a:gd name="connsiteY32" fmla="*/ 143592 h 1083629"/>
              <a:gd name="connsiteX33" fmla="*/ 1008404 w 1446958"/>
              <a:gd name="connsiteY33" fmla="*/ 135046 h 1083629"/>
              <a:gd name="connsiteX34" fmla="*/ 1042587 w 1446958"/>
              <a:gd name="connsiteY34" fmla="*/ 143592 h 1083629"/>
              <a:gd name="connsiteX35" fmla="*/ 1051133 w 1446958"/>
              <a:gd name="connsiteY35" fmla="*/ 177775 h 1083629"/>
              <a:gd name="connsiteX36" fmla="*/ 1059678 w 1446958"/>
              <a:gd name="connsiteY36" fmla="*/ 254687 h 1083629"/>
              <a:gd name="connsiteX37" fmla="*/ 1085316 w 1446958"/>
              <a:gd name="connsiteY37" fmla="*/ 263233 h 1083629"/>
              <a:gd name="connsiteX38" fmla="*/ 1093862 w 1446958"/>
              <a:gd name="connsiteY38" fmla="*/ 288870 h 1083629"/>
              <a:gd name="connsiteX39" fmla="*/ 1153682 w 1446958"/>
              <a:gd name="connsiteY39" fmla="*/ 305962 h 1083629"/>
              <a:gd name="connsiteX40" fmla="*/ 1162228 w 1446958"/>
              <a:gd name="connsiteY40" fmla="*/ 374328 h 1083629"/>
              <a:gd name="connsiteX41" fmla="*/ 1230594 w 1446958"/>
              <a:gd name="connsiteY41" fmla="*/ 348691 h 1083629"/>
              <a:gd name="connsiteX42" fmla="*/ 1273323 w 1446958"/>
              <a:gd name="connsiteY42" fmla="*/ 357237 h 1083629"/>
              <a:gd name="connsiteX43" fmla="*/ 1281869 w 1446958"/>
              <a:gd name="connsiteY43" fmla="*/ 399966 h 1083629"/>
              <a:gd name="connsiteX44" fmla="*/ 1324598 w 1446958"/>
              <a:gd name="connsiteY44" fmla="*/ 442695 h 1083629"/>
              <a:gd name="connsiteX45" fmla="*/ 1333144 w 1446958"/>
              <a:gd name="connsiteY45" fmla="*/ 468332 h 1083629"/>
              <a:gd name="connsiteX46" fmla="*/ 1324598 w 1446958"/>
              <a:gd name="connsiteY46" fmla="*/ 519607 h 1083629"/>
              <a:gd name="connsiteX47" fmla="*/ 1273323 w 1446958"/>
              <a:gd name="connsiteY47" fmla="*/ 545244 h 1083629"/>
              <a:gd name="connsiteX48" fmla="*/ 1222049 w 1446958"/>
              <a:gd name="connsiteY48" fmla="*/ 528152 h 1083629"/>
              <a:gd name="connsiteX49" fmla="*/ 1196411 w 1446958"/>
              <a:gd name="connsiteY49" fmla="*/ 536698 h 1083629"/>
              <a:gd name="connsiteX50" fmla="*/ 1119499 w 1446958"/>
              <a:gd name="connsiteY50" fmla="*/ 553790 h 1083629"/>
              <a:gd name="connsiteX51" fmla="*/ 1128045 w 1446958"/>
              <a:gd name="connsiteY51" fmla="*/ 613610 h 1083629"/>
              <a:gd name="connsiteX52" fmla="*/ 1170774 w 1446958"/>
              <a:gd name="connsiteY52" fmla="*/ 656339 h 1083629"/>
              <a:gd name="connsiteX53" fmla="*/ 1222049 w 1446958"/>
              <a:gd name="connsiteY53" fmla="*/ 673431 h 1083629"/>
              <a:gd name="connsiteX54" fmla="*/ 1247686 w 1446958"/>
              <a:gd name="connsiteY54" fmla="*/ 681977 h 1083629"/>
              <a:gd name="connsiteX55" fmla="*/ 1307507 w 1446958"/>
              <a:gd name="connsiteY55" fmla="*/ 690523 h 1083629"/>
              <a:gd name="connsiteX56" fmla="*/ 1350236 w 1446958"/>
              <a:gd name="connsiteY56" fmla="*/ 810164 h 1083629"/>
              <a:gd name="connsiteX57" fmla="*/ 1375873 w 1446958"/>
              <a:gd name="connsiteY57" fmla="*/ 818709 h 1083629"/>
              <a:gd name="connsiteX58" fmla="*/ 1427148 w 1446958"/>
              <a:gd name="connsiteY58" fmla="*/ 827255 h 1083629"/>
              <a:gd name="connsiteX59" fmla="*/ 1435693 w 1446958"/>
              <a:gd name="connsiteY59" fmla="*/ 912713 h 1083629"/>
              <a:gd name="connsiteX60" fmla="*/ 1435693 w 1446958"/>
              <a:gd name="connsiteY60" fmla="*/ 981080 h 1083629"/>
              <a:gd name="connsiteX61" fmla="*/ 1401510 w 1446958"/>
              <a:gd name="connsiteY61" fmla="*/ 1032354 h 1083629"/>
              <a:gd name="connsiteX62" fmla="*/ 1384419 w 1446958"/>
              <a:gd name="connsiteY62" fmla="*/ 1057992 h 1083629"/>
              <a:gd name="connsiteX63" fmla="*/ 1367327 w 1446958"/>
              <a:gd name="connsiteY63" fmla="*/ 1083629 h 1083629"/>
              <a:gd name="connsiteX64" fmla="*/ 1324598 w 1446958"/>
              <a:gd name="connsiteY64" fmla="*/ 1049446 h 1083629"/>
              <a:gd name="connsiteX65" fmla="*/ 1298961 w 1446958"/>
              <a:gd name="connsiteY65" fmla="*/ 1040900 h 1083629"/>
              <a:gd name="connsiteX66" fmla="*/ 1204957 w 1446958"/>
              <a:gd name="connsiteY66" fmla="*/ 1015263 h 1083629"/>
              <a:gd name="connsiteX67" fmla="*/ 1196411 w 1446958"/>
              <a:gd name="connsiteY67" fmla="*/ 989625 h 1083629"/>
              <a:gd name="connsiteX68" fmla="*/ 1179320 w 1446958"/>
              <a:gd name="connsiteY68" fmla="*/ 904167 h 1083629"/>
              <a:gd name="connsiteX69" fmla="*/ 1170774 w 1446958"/>
              <a:gd name="connsiteY69" fmla="*/ 878530 h 1083629"/>
              <a:gd name="connsiteX70" fmla="*/ 1136591 w 1446958"/>
              <a:gd name="connsiteY70" fmla="*/ 827255 h 1083629"/>
              <a:gd name="connsiteX71" fmla="*/ 1059678 w 1446958"/>
              <a:gd name="connsiteY71" fmla="*/ 801618 h 1083629"/>
              <a:gd name="connsiteX72" fmla="*/ 1034041 w 1446958"/>
              <a:gd name="connsiteY72" fmla="*/ 784526 h 1083629"/>
              <a:gd name="connsiteX73" fmla="*/ 1016950 w 1446958"/>
              <a:gd name="connsiteY73" fmla="*/ 758889 h 1083629"/>
              <a:gd name="connsiteX74" fmla="*/ 1008404 w 1446958"/>
              <a:gd name="connsiteY74" fmla="*/ 733252 h 1083629"/>
              <a:gd name="connsiteX75" fmla="*/ 940037 w 1446958"/>
              <a:gd name="connsiteY75" fmla="*/ 699068 h 1083629"/>
              <a:gd name="connsiteX76" fmla="*/ 922946 w 1446958"/>
              <a:gd name="connsiteY76" fmla="*/ 622156 h 1083629"/>
              <a:gd name="connsiteX77" fmla="*/ 880217 w 1446958"/>
              <a:gd name="connsiteY77" fmla="*/ 587973 h 1083629"/>
              <a:gd name="connsiteX78" fmla="*/ 871671 w 1446958"/>
              <a:gd name="connsiteY78" fmla="*/ 562336 h 1083629"/>
              <a:gd name="connsiteX79" fmla="*/ 880217 w 1446958"/>
              <a:gd name="connsiteY79" fmla="*/ 528152 h 1083629"/>
              <a:gd name="connsiteX80" fmla="*/ 820396 w 1446958"/>
              <a:gd name="connsiteY80" fmla="*/ 528152 h 1083629"/>
              <a:gd name="connsiteX81" fmla="*/ 794759 w 1446958"/>
              <a:gd name="connsiteY81" fmla="*/ 545244 h 1083629"/>
              <a:gd name="connsiteX82" fmla="*/ 632389 w 1446958"/>
              <a:gd name="connsiteY82" fmla="*/ 562336 h 1083629"/>
              <a:gd name="connsiteX83" fmla="*/ 564022 w 1446958"/>
              <a:gd name="connsiteY83" fmla="*/ 570881 h 1083629"/>
              <a:gd name="connsiteX84" fmla="*/ 495656 w 1446958"/>
              <a:gd name="connsiteY84" fmla="*/ 562336 h 1083629"/>
              <a:gd name="connsiteX85" fmla="*/ 470019 w 1446958"/>
              <a:gd name="connsiteY85" fmla="*/ 553790 h 1083629"/>
              <a:gd name="connsiteX86" fmla="*/ 418744 w 1446958"/>
              <a:gd name="connsiteY86" fmla="*/ 545244 h 1083629"/>
              <a:gd name="connsiteX87" fmla="*/ 410198 w 1446958"/>
              <a:gd name="connsiteY87" fmla="*/ 519607 h 1083629"/>
              <a:gd name="connsiteX88" fmla="*/ 358923 w 1446958"/>
              <a:gd name="connsiteY88" fmla="*/ 536698 h 1083629"/>
              <a:gd name="connsiteX89" fmla="*/ 282011 w 1446958"/>
              <a:gd name="connsiteY89" fmla="*/ 528152 h 1083629"/>
              <a:gd name="connsiteX90" fmla="*/ 273465 w 1446958"/>
              <a:gd name="connsiteY90" fmla="*/ 493969 h 1083629"/>
              <a:gd name="connsiteX91" fmla="*/ 239282 w 1446958"/>
              <a:gd name="connsiteY91" fmla="*/ 476878 h 1083629"/>
              <a:gd name="connsiteX92" fmla="*/ 213645 w 1446958"/>
              <a:gd name="connsiteY92" fmla="*/ 459786 h 1083629"/>
              <a:gd name="connsiteX93" fmla="*/ 222191 w 1446958"/>
              <a:gd name="connsiteY93" fmla="*/ 434149 h 1083629"/>
              <a:gd name="connsiteX94" fmla="*/ 205099 w 1446958"/>
              <a:gd name="connsiteY94" fmla="*/ 314508 h 1083629"/>
              <a:gd name="connsiteX95" fmla="*/ 153824 w 1446958"/>
              <a:gd name="connsiteY95" fmla="*/ 297416 h 1083629"/>
              <a:gd name="connsiteX96" fmla="*/ 136733 w 1446958"/>
              <a:gd name="connsiteY96" fmla="*/ 271779 h 1083629"/>
              <a:gd name="connsiteX97" fmla="*/ 153824 w 1446958"/>
              <a:gd name="connsiteY97" fmla="*/ 246141 h 1083629"/>
              <a:gd name="connsiteX98" fmla="*/ 145278 w 1446958"/>
              <a:gd name="connsiteY98" fmla="*/ 177775 h 1083629"/>
              <a:gd name="connsiteX99" fmla="*/ 76912 w 1446958"/>
              <a:gd name="connsiteY99" fmla="*/ 152137 h 1083629"/>
              <a:gd name="connsiteX100" fmla="*/ 0 w 1446958"/>
              <a:gd name="connsiteY100" fmla="*/ 83771 h 1083629"/>
              <a:gd name="connsiteX101" fmla="*/ 17092 w 1446958"/>
              <a:gd name="connsiteY101" fmla="*/ 41042 h 1083629"/>
              <a:gd name="connsiteX102" fmla="*/ 68366 w 1446958"/>
              <a:gd name="connsiteY102" fmla="*/ 6859 h 1083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1446958" h="1083629">
                <a:moveTo>
                  <a:pt x="68366" y="6859"/>
                </a:moveTo>
                <a:cubicBezTo>
                  <a:pt x="78336" y="9708"/>
                  <a:pt x="68315" y="43090"/>
                  <a:pt x="76912" y="58134"/>
                </a:cubicBezTo>
                <a:cubicBezTo>
                  <a:pt x="87693" y="77001"/>
                  <a:pt x="139889" y="59212"/>
                  <a:pt x="145278" y="58134"/>
                </a:cubicBezTo>
                <a:cubicBezTo>
                  <a:pt x="153824" y="52437"/>
                  <a:pt x="166744" y="31656"/>
                  <a:pt x="170916" y="41042"/>
                </a:cubicBezTo>
                <a:cubicBezTo>
                  <a:pt x="183695" y="69794"/>
                  <a:pt x="175012" y="103898"/>
                  <a:pt x="179462" y="135046"/>
                </a:cubicBezTo>
                <a:cubicBezTo>
                  <a:pt x="180736" y="143963"/>
                  <a:pt x="179950" y="156655"/>
                  <a:pt x="188007" y="160683"/>
                </a:cubicBezTo>
                <a:cubicBezTo>
                  <a:pt x="206023" y="169691"/>
                  <a:pt x="227888" y="166380"/>
                  <a:pt x="247828" y="169229"/>
                </a:cubicBezTo>
                <a:lnTo>
                  <a:pt x="264920" y="220504"/>
                </a:lnTo>
                <a:cubicBezTo>
                  <a:pt x="278945" y="262580"/>
                  <a:pt x="264578" y="244660"/>
                  <a:pt x="324740" y="254687"/>
                </a:cubicBezTo>
                <a:cubicBezTo>
                  <a:pt x="330437" y="263233"/>
                  <a:pt x="339818" y="270253"/>
                  <a:pt x="341832" y="280324"/>
                </a:cubicBezTo>
                <a:cubicBezTo>
                  <a:pt x="348559" y="313960"/>
                  <a:pt x="330853" y="354671"/>
                  <a:pt x="350378" y="382874"/>
                </a:cubicBezTo>
                <a:cubicBezTo>
                  <a:pt x="363450" y="401757"/>
                  <a:pt x="395955" y="388571"/>
                  <a:pt x="418744" y="391420"/>
                </a:cubicBezTo>
                <a:cubicBezTo>
                  <a:pt x="468463" y="424565"/>
                  <a:pt x="458809" y="425744"/>
                  <a:pt x="555477" y="399966"/>
                </a:cubicBezTo>
                <a:cubicBezTo>
                  <a:pt x="565401" y="397320"/>
                  <a:pt x="566871" y="382874"/>
                  <a:pt x="572568" y="374328"/>
                </a:cubicBezTo>
                <a:cubicBezTo>
                  <a:pt x="575417" y="354388"/>
                  <a:pt x="572933" y="332914"/>
                  <a:pt x="581114" y="314508"/>
                </a:cubicBezTo>
                <a:cubicBezTo>
                  <a:pt x="585285" y="305122"/>
                  <a:pt x="598861" y="303991"/>
                  <a:pt x="606751" y="297416"/>
                </a:cubicBezTo>
                <a:cubicBezTo>
                  <a:pt x="677203" y="238706"/>
                  <a:pt x="573009" y="275490"/>
                  <a:pt x="769121" y="263233"/>
                </a:cubicBezTo>
                <a:cubicBezTo>
                  <a:pt x="766273" y="243293"/>
                  <a:pt x="769584" y="221428"/>
                  <a:pt x="760576" y="203412"/>
                </a:cubicBezTo>
                <a:cubicBezTo>
                  <a:pt x="756547" y="195355"/>
                  <a:pt x="741972" y="200493"/>
                  <a:pt x="734938" y="194866"/>
                </a:cubicBezTo>
                <a:cubicBezTo>
                  <a:pt x="719879" y="182819"/>
                  <a:pt x="714930" y="160480"/>
                  <a:pt x="709301" y="143592"/>
                </a:cubicBezTo>
                <a:cubicBezTo>
                  <a:pt x="706452" y="123652"/>
                  <a:pt x="708936" y="102178"/>
                  <a:pt x="700755" y="83771"/>
                </a:cubicBezTo>
                <a:cubicBezTo>
                  <a:pt x="691902" y="63852"/>
                  <a:pt x="636303" y="69356"/>
                  <a:pt x="666572" y="23951"/>
                </a:cubicBezTo>
                <a:cubicBezTo>
                  <a:pt x="672269" y="15405"/>
                  <a:pt x="682592" y="37436"/>
                  <a:pt x="692209" y="41042"/>
                </a:cubicBezTo>
                <a:cubicBezTo>
                  <a:pt x="705809" y="46142"/>
                  <a:pt x="720695" y="46739"/>
                  <a:pt x="734938" y="49588"/>
                </a:cubicBezTo>
                <a:cubicBezTo>
                  <a:pt x="754177" y="107301"/>
                  <a:pt x="724571" y="43663"/>
                  <a:pt x="794759" y="83771"/>
                </a:cubicBezTo>
                <a:cubicBezTo>
                  <a:pt x="802580" y="88240"/>
                  <a:pt x="800830" y="100747"/>
                  <a:pt x="803305" y="109409"/>
                </a:cubicBezTo>
                <a:cubicBezTo>
                  <a:pt x="806531" y="120702"/>
                  <a:pt x="804513" y="134421"/>
                  <a:pt x="811850" y="143592"/>
                </a:cubicBezTo>
                <a:cubicBezTo>
                  <a:pt x="817477" y="150626"/>
                  <a:pt x="828942" y="149289"/>
                  <a:pt x="837488" y="152137"/>
                </a:cubicBezTo>
                <a:cubicBezTo>
                  <a:pt x="846034" y="160683"/>
                  <a:pt x="851504" y="174455"/>
                  <a:pt x="863125" y="177775"/>
                </a:cubicBezTo>
                <a:cubicBezTo>
                  <a:pt x="897861" y="187700"/>
                  <a:pt x="899872" y="164529"/>
                  <a:pt x="905854" y="143592"/>
                </a:cubicBezTo>
                <a:cubicBezTo>
                  <a:pt x="909081" y="132299"/>
                  <a:pt x="911551" y="120803"/>
                  <a:pt x="914400" y="109409"/>
                </a:cubicBezTo>
                <a:cubicBezTo>
                  <a:pt x="925794" y="115106"/>
                  <a:pt x="937522" y="120180"/>
                  <a:pt x="948583" y="126500"/>
                </a:cubicBezTo>
                <a:cubicBezTo>
                  <a:pt x="957501" y="131596"/>
                  <a:pt x="964053" y="142139"/>
                  <a:pt x="974221" y="143592"/>
                </a:cubicBezTo>
                <a:cubicBezTo>
                  <a:pt x="985848" y="145253"/>
                  <a:pt x="997010" y="137895"/>
                  <a:pt x="1008404" y="135046"/>
                </a:cubicBezTo>
                <a:cubicBezTo>
                  <a:pt x="1019798" y="137895"/>
                  <a:pt x="1034282" y="135287"/>
                  <a:pt x="1042587" y="143592"/>
                </a:cubicBezTo>
                <a:cubicBezTo>
                  <a:pt x="1050892" y="151897"/>
                  <a:pt x="1049347" y="166167"/>
                  <a:pt x="1051133" y="177775"/>
                </a:cubicBezTo>
                <a:cubicBezTo>
                  <a:pt x="1055055" y="203270"/>
                  <a:pt x="1050098" y="230737"/>
                  <a:pt x="1059678" y="254687"/>
                </a:cubicBezTo>
                <a:cubicBezTo>
                  <a:pt x="1063024" y="263051"/>
                  <a:pt x="1076770" y="260384"/>
                  <a:pt x="1085316" y="263233"/>
                </a:cubicBezTo>
                <a:cubicBezTo>
                  <a:pt x="1088165" y="271779"/>
                  <a:pt x="1087492" y="282500"/>
                  <a:pt x="1093862" y="288870"/>
                </a:cubicBezTo>
                <a:cubicBezTo>
                  <a:pt x="1097949" y="292957"/>
                  <a:pt x="1153386" y="305888"/>
                  <a:pt x="1153682" y="305962"/>
                </a:cubicBezTo>
                <a:cubicBezTo>
                  <a:pt x="1156531" y="328751"/>
                  <a:pt x="1147282" y="356891"/>
                  <a:pt x="1162228" y="374328"/>
                </a:cubicBezTo>
                <a:cubicBezTo>
                  <a:pt x="1175668" y="390007"/>
                  <a:pt x="1220703" y="355285"/>
                  <a:pt x="1230594" y="348691"/>
                </a:cubicBezTo>
                <a:cubicBezTo>
                  <a:pt x="1244837" y="351540"/>
                  <a:pt x="1263052" y="346966"/>
                  <a:pt x="1273323" y="357237"/>
                </a:cubicBezTo>
                <a:cubicBezTo>
                  <a:pt x="1283594" y="367508"/>
                  <a:pt x="1276769" y="386366"/>
                  <a:pt x="1281869" y="399966"/>
                </a:cubicBezTo>
                <a:cubicBezTo>
                  <a:pt x="1291364" y="425285"/>
                  <a:pt x="1303710" y="428769"/>
                  <a:pt x="1324598" y="442695"/>
                </a:cubicBezTo>
                <a:cubicBezTo>
                  <a:pt x="1327447" y="451241"/>
                  <a:pt x="1333144" y="459324"/>
                  <a:pt x="1333144" y="468332"/>
                </a:cubicBezTo>
                <a:cubicBezTo>
                  <a:pt x="1333144" y="485659"/>
                  <a:pt x="1332347" y="504109"/>
                  <a:pt x="1324598" y="519607"/>
                </a:cubicBezTo>
                <a:cubicBezTo>
                  <a:pt x="1317972" y="532859"/>
                  <a:pt x="1285456" y="541200"/>
                  <a:pt x="1273323" y="545244"/>
                </a:cubicBezTo>
                <a:cubicBezTo>
                  <a:pt x="1256232" y="539547"/>
                  <a:pt x="1239140" y="522455"/>
                  <a:pt x="1222049" y="528152"/>
                </a:cubicBezTo>
                <a:cubicBezTo>
                  <a:pt x="1213503" y="531001"/>
                  <a:pt x="1205073" y="534223"/>
                  <a:pt x="1196411" y="536698"/>
                </a:cubicBezTo>
                <a:cubicBezTo>
                  <a:pt x="1168249" y="544744"/>
                  <a:pt x="1148871" y="547915"/>
                  <a:pt x="1119499" y="553790"/>
                </a:cubicBezTo>
                <a:cubicBezTo>
                  <a:pt x="1122348" y="573730"/>
                  <a:pt x="1122257" y="594317"/>
                  <a:pt x="1128045" y="613610"/>
                </a:cubicBezTo>
                <a:cubicBezTo>
                  <a:pt x="1133743" y="632603"/>
                  <a:pt x="1153680" y="648742"/>
                  <a:pt x="1170774" y="656339"/>
                </a:cubicBezTo>
                <a:cubicBezTo>
                  <a:pt x="1187237" y="663656"/>
                  <a:pt x="1204957" y="667734"/>
                  <a:pt x="1222049" y="673431"/>
                </a:cubicBezTo>
                <a:cubicBezTo>
                  <a:pt x="1230595" y="676280"/>
                  <a:pt x="1238769" y="680703"/>
                  <a:pt x="1247686" y="681977"/>
                </a:cubicBezTo>
                <a:lnTo>
                  <a:pt x="1307507" y="690523"/>
                </a:lnTo>
                <a:cubicBezTo>
                  <a:pt x="1315284" y="744966"/>
                  <a:pt x="1310637" y="764909"/>
                  <a:pt x="1350236" y="810164"/>
                </a:cubicBezTo>
                <a:cubicBezTo>
                  <a:pt x="1356168" y="816943"/>
                  <a:pt x="1367080" y="816755"/>
                  <a:pt x="1375873" y="818709"/>
                </a:cubicBezTo>
                <a:cubicBezTo>
                  <a:pt x="1392788" y="822468"/>
                  <a:pt x="1410056" y="824406"/>
                  <a:pt x="1427148" y="827255"/>
                </a:cubicBezTo>
                <a:cubicBezTo>
                  <a:pt x="1429996" y="855741"/>
                  <a:pt x="1431340" y="884418"/>
                  <a:pt x="1435693" y="912713"/>
                </a:cubicBezTo>
                <a:cubicBezTo>
                  <a:pt x="1441488" y="950381"/>
                  <a:pt x="1457848" y="932339"/>
                  <a:pt x="1435693" y="981080"/>
                </a:cubicBezTo>
                <a:cubicBezTo>
                  <a:pt x="1427193" y="999780"/>
                  <a:pt x="1412904" y="1015263"/>
                  <a:pt x="1401510" y="1032354"/>
                </a:cubicBezTo>
                <a:lnTo>
                  <a:pt x="1384419" y="1057992"/>
                </a:lnTo>
                <a:lnTo>
                  <a:pt x="1367327" y="1083629"/>
                </a:lnTo>
                <a:cubicBezTo>
                  <a:pt x="1302888" y="1062148"/>
                  <a:pt x="1379819" y="1093622"/>
                  <a:pt x="1324598" y="1049446"/>
                </a:cubicBezTo>
                <a:cubicBezTo>
                  <a:pt x="1317564" y="1043819"/>
                  <a:pt x="1307622" y="1043375"/>
                  <a:pt x="1298961" y="1040900"/>
                </a:cubicBezTo>
                <a:cubicBezTo>
                  <a:pt x="1267732" y="1031977"/>
                  <a:pt x="1236292" y="1023809"/>
                  <a:pt x="1204957" y="1015263"/>
                </a:cubicBezTo>
                <a:cubicBezTo>
                  <a:pt x="1202108" y="1006717"/>
                  <a:pt x="1198437" y="998403"/>
                  <a:pt x="1196411" y="989625"/>
                </a:cubicBezTo>
                <a:cubicBezTo>
                  <a:pt x="1189879" y="961319"/>
                  <a:pt x="1185852" y="932473"/>
                  <a:pt x="1179320" y="904167"/>
                </a:cubicBezTo>
                <a:cubicBezTo>
                  <a:pt x="1177294" y="895390"/>
                  <a:pt x="1175149" y="886404"/>
                  <a:pt x="1170774" y="878530"/>
                </a:cubicBezTo>
                <a:cubicBezTo>
                  <a:pt x="1160798" y="860573"/>
                  <a:pt x="1156519" y="832237"/>
                  <a:pt x="1136591" y="827255"/>
                </a:cubicBezTo>
                <a:cubicBezTo>
                  <a:pt x="1103954" y="819096"/>
                  <a:pt x="1091856" y="817707"/>
                  <a:pt x="1059678" y="801618"/>
                </a:cubicBezTo>
                <a:cubicBezTo>
                  <a:pt x="1050492" y="797025"/>
                  <a:pt x="1042587" y="790223"/>
                  <a:pt x="1034041" y="784526"/>
                </a:cubicBezTo>
                <a:cubicBezTo>
                  <a:pt x="1028344" y="775980"/>
                  <a:pt x="1021543" y="768075"/>
                  <a:pt x="1016950" y="758889"/>
                </a:cubicBezTo>
                <a:cubicBezTo>
                  <a:pt x="1012922" y="750832"/>
                  <a:pt x="1014031" y="740286"/>
                  <a:pt x="1008404" y="733252"/>
                </a:cubicBezTo>
                <a:cubicBezTo>
                  <a:pt x="996356" y="718193"/>
                  <a:pt x="952941" y="704230"/>
                  <a:pt x="940037" y="699068"/>
                </a:cubicBezTo>
                <a:cubicBezTo>
                  <a:pt x="934340" y="673431"/>
                  <a:pt x="935397" y="645280"/>
                  <a:pt x="922946" y="622156"/>
                </a:cubicBezTo>
                <a:cubicBezTo>
                  <a:pt x="914299" y="606096"/>
                  <a:pt x="892087" y="601822"/>
                  <a:pt x="880217" y="587973"/>
                </a:cubicBezTo>
                <a:cubicBezTo>
                  <a:pt x="874355" y="581134"/>
                  <a:pt x="874520" y="570882"/>
                  <a:pt x="871671" y="562336"/>
                </a:cubicBezTo>
                <a:cubicBezTo>
                  <a:pt x="874520" y="550941"/>
                  <a:pt x="884579" y="539057"/>
                  <a:pt x="880217" y="528152"/>
                </a:cubicBezTo>
                <a:cubicBezTo>
                  <a:pt x="872416" y="508649"/>
                  <a:pt x="825535" y="526867"/>
                  <a:pt x="820396" y="528152"/>
                </a:cubicBezTo>
                <a:cubicBezTo>
                  <a:pt x="811850" y="533849"/>
                  <a:pt x="803945" y="540651"/>
                  <a:pt x="794759" y="545244"/>
                </a:cubicBezTo>
                <a:cubicBezTo>
                  <a:pt x="751946" y="566651"/>
                  <a:pt x="645557" y="561239"/>
                  <a:pt x="632389" y="562336"/>
                </a:cubicBezTo>
                <a:cubicBezTo>
                  <a:pt x="609502" y="564243"/>
                  <a:pt x="586811" y="568033"/>
                  <a:pt x="564022" y="570881"/>
                </a:cubicBezTo>
                <a:cubicBezTo>
                  <a:pt x="541233" y="568033"/>
                  <a:pt x="518252" y="566444"/>
                  <a:pt x="495656" y="562336"/>
                </a:cubicBezTo>
                <a:cubicBezTo>
                  <a:pt x="486793" y="560725"/>
                  <a:pt x="478812" y="555744"/>
                  <a:pt x="470019" y="553790"/>
                </a:cubicBezTo>
                <a:cubicBezTo>
                  <a:pt x="453104" y="550031"/>
                  <a:pt x="435836" y="548093"/>
                  <a:pt x="418744" y="545244"/>
                </a:cubicBezTo>
                <a:cubicBezTo>
                  <a:pt x="415895" y="536698"/>
                  <a:pt x="419115" y="520881"/>
                  <a:pt x="410198" y="519607"/>
                </a:cubicBezTo>
                <a:cubicBezTo>
                  <a:pt x="392363" y="517059"/>
                  <a:pt x="358923" y="536698"/>
                  <a:pt x="358923" y="536698"/>
                </a:cubicBezTo>
                <a:cubicBezTo>
                  <a:pt x="333286" y="533849"/>
                  <a:pt x="305083" y="539688"/>
                  <a:pt x="282011" y="528152"/>
                </a:cubicBezTo>
                <a:cubicBezTo>
                  <a:pt x="271506" y="522899"/>
                  <a:pt x="280984" y="502992"/>
                  <a:pt x="273465" y="493969"/>
                </a:cubicBezTo>
                <a:cubicBezTo>
                  <a:pt x="265310" y="484183"/>
                  <a:pt x="250343" y="483198"/>
                  <a:pt x="239282" y="476878"/>
                </a:cubicBezTo>
                <a:cubicBezTo>
                  <a:pt x="230365" y="471782"/>
                  <a:pt x="222191" y="465483"/>
                  <a:pt x="213645" y="459786"/>
                </a:cubicBezTo>
                <a:cubicBezTo>
                  <a:pt x="216494" y="451240"/>
                  <a:pt x="220006" y="442888"/>
                  <a:pt x="222191" y="434149"/>
                </a:cubicBezTo>
                <a:cubicBezTo>
                  <a:pt x="229233" y="405982"/>
                  <a:pt x="247986" y="328804"/>
                  <a:pt x="205099" y="314508"/>
                </a:cubicBezTo>
                <a:lnTo>
                  <a:pt x="153824" y="297416"/>
                </a:lnTo>
                <a:cubicBezTo>
                  <a:pt x="148127" y="288870"/>
                  <a:pt x="136733" y="282050"/>
                  <a:pt x="136733" y="271779"/>
                </a:cubicBezTo>
                <a:cubicBezTo>
                  <a:pt x="136733" y="261508"/>
                  <a:pt x="152894" y="256370"/>
                  <a:pt x="153824" y="246141"/>
                </a:cubicBezTo>
                <a:cubicBezTo>
                  <a:pt x="155903" y="223269"/>
                  <a:pt x="157094" y="197468"/>
                  <a:pt x="145278" y="177775"/>
                </a:cubicBezTo>
                <a:cubicBezTo>
                  <a:pt x="142723" y="173516"/>
                  <a:pt x="88600" y="156033"/>
                  <a:pt x="76912" y="152137"/>
                </a:cubicBezTo>
                <a:cubicBezTo>
                  <a:pt x="18374" y="93601"/>
                  <a:pt x="45748" y="114271"/>
                  <a:pt x="0" y="83771"/>
                </a:cubicBezTo>
                <a:cubicBezTo>
                  <a:pt x="5697" y="69528"/>
                  <a:pt x="12241" y="55595"/>
                  <a:pt x="17092" y="41042"/>
                </a:cubicBezTo>
                <a:cubicBezTo>
                  <a:pt x="37274" y="-19506"/>
                  <a:pt x="58396" y="4010"/>
                  <a:pt x="68366" y="685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26" name="Volný tvar 9225"/>
          <p:cNvSpPr/>
          <p:nvPr/>
        </p:nvSpPr>
        <p:spPr>
          <a:xfrm>
            <a:off x="4424436" y="3228677"/>
            <a:ext cx="387697" cy="309282"/>
          </a:xfrm>
          <a:custGeom>
            <a:avLst/>
            <a:gdLst>
              <a:gd name="connsiteX0" fmla="*/ 113381 w 387697"/>
              <a:gd name="connsiteY0" fmla="*/ 121274 h 309282"/>
              <a:gd name="connsiteX1" fmla="*/ 156110 w 387697"/>
              <a:gd name="connsiteY1" fmla="*/ 112729 h 309282"/>
              <a:gd name="connsiteX2" fmla="*/ 190293 w 387697"/>
              <a:gd name="connsiteY2" fmla="*/ 104183 h 309282"/>
              <a:gd name="connsiteX3" fmla="*/ 233022 w 387697"/>
              <a:gd name="connsiteY3" fmla="*/ 44362 h 309282"/>
              <a:gd name="connsiteX4" fmla="*/ 241568 w 387697"/>
              <a:gd name="connsiteY4" fmla="*/ 1633 h 309282"/>
              <a:gd name="connsiteX5" fmla="*/ 284297 w 387697"/>
              <a:gd name="connsiteY5" fmla="*/ 18725 h 309282"/>
              <a:gd name="connsiteX6" fmla="*/ 369755 w 387697"/>
              <a:gd name="connsiteY6" fmla="*/ 52908 h 309282"/>
              <a:gd name="connsiteX7" fmla="*/ 378300 w 387697"/>
              <a:gd name="connsiteY7" fmla="*/ 172549 h 309282"/>
              <a:gd name="connsiteX8" fmla="*/ 386846 w 387697"/>
              <a:gd name="connsiteY8" fmla="*/ 198187 h 309282"/>
              <a:gd name="connsiteX9" fmla="*/ 361209 w 387697"/>
              <a:gd name="connsiteY9" fmla="*/ 206732 h 309282"/>
              <a:gd name="connsiteX10" fmla="*/ 344117 w 387697"/>
              <a:gd name="connsiteY10" fmla="*/ 249461 h 309282"/>
              <a:gd name="connsiteX11" fmla="*/ 292843 w 387697"/>
              <a:gd name="connsiteY11" fmla="*/ 215278 h 309282"/>
              <a:gd name="connsiteX12" fmla="*/ 275751 w 387697"/>
              <a:gd name="connsiteY12" fmla="*/ 240916 h 309282"/>
              <a:gd name="connsiteX13" fmla="*/ 258659 w 387697"/>
              <a:gd name="connsiteY13" fmla="*/ 292190 h 309282"/>
              <a:gd name="connsiteX14" fmla="*/ 147564 w 387697"/>
              <a:gd name="connsiteY14" fmla="*/ 300736 h 309282"/>
              <a:gd name="connsiteX15" fmla="*/ 70652 w 387697"/>
              <a:gd name="connsiteY15" fmla="*/ 309282 h 309282"/>
              <a:gd name="connsiteX16" fmla="*/ 53560 w 387697"/>
              <a:gd name="connsiteY16" fmla="*/ 283644 h 309282"/>
              <a:gd name="connsiteX17" fmla="*/ 2285 w 387697"/>
              <a:gd name="connsiteY17" fmla="*/ 258007 h 309282"/>
              <a:gd name="connsiteX18" fmla="*/ 10831 w 387697"/>
              <a:gd name="connsiteY18" fmla="*/ 215278 h 309282"/>
              <a:gd name="connsiteX19" fmla="*/ 19377 w 387697"/>
              <a:gd name="connsiteY19" fmla="*/ 146912 h 309282"/>
              <a:gd name="connsiteX20" fmla="*/ 2285 w 387697"/>
              <a:gd name="connsiteY20" fmla="*/ 104183 h 309282"/>
              <a:gd name="connsiteX21" fmla="*/ 27923 w 387697"/>
              <a:gd name="connsiteY21" fmla="*/ 112729 h 309282"/>
              <a:gd name="connsiteX22" fmla="*/ 53560 w 387697"/>
              <a:gd name="connsiteY22" fmla="*/ 129820 h 309282"/>
              <a:gd name="connsiteX23" fmla="*/ 87743 w 387697"/>
              <a:gd name="connsiteY23" fmla="*/ 138366 h 309282"/>
              <a:gd name="connsiteX24" fmla="*/ 113381 w 387697"/>
              <a:gd name="connsiteY24" fmla="*/ 121274 h 30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7697" h="309282">
                <a:moveTo>
                  <a:pt x="113381" y="121274"/>
                </a:moveTo>
                <a:cubicBezTo>
                  <a:pt x="124775" y="117001"/>
                  <a:pt x="141931" y="115880"/>
                  <a:pt x="156110" y="112729"/>
                </a:cubicBezTo>
                <a:cubicBezTo>
                  <a:pt x="167575" y="110181"/>
                  <a:pt x="182774" y="113206"/>
                  <a:pt x="190293" y="104183"/>
                </a:cubicBezTo>
                <a:cubicBezTo>
                  <a:pt x="261292" y="18984"/>
                  <a:pt x="133264" y="94242"/>
                  <a:pt x="233022" y="44362"/>
                </a:cubicBezTo>
                <a:cubicBezTo>
                  <a:pt x="235871" y="30119"/>
                  <a:pt x="228576" y="8129"/>
                  <a:pt x="241568" y="1633"/>
                </a:cubicBezTo>
                <a:cubicBezTo>
                  <a:pt x="255289" y="-5227"/>
                  <a:pt x="270887" y="11275"/>
                  <a:pt x="284297" y="18725"/>
                </a:cubicBezTo>
                <a:cubicBezTo>
                  <a:pt x="356364" y="58762"/>
                  <a:pt x="275207" y="37150"/>
                  <a:pt x="369755" y="52908"/>
                </a:cubicBezTo>
                <a:cubicBezTo>
                  <a:pt x="372603" y="92788"/>
                  <a:pt x="373629" y="132841"/>
                  <a:pt x="378300" y="172549"/>
                </a:cubicBezTo>
                <a:cubicBezTo>
                  <a:pt x="379352" y="181496"/>
                  <a:pt x="390875" y="190130"/>
                  <a:pt x="386846" y="198187"/>
                </a:cubicBezTo>
                <a:cubicBezTo>
                  <a:pt x="382818" y="206244"/>
                  <a:pt x="369755" y="203884"/>
                  <a:pt x="361209" y="206732"/>
                </a:cubicBezTo>
                <a:cubicBezTo>
                  <a:pt x="355512" y="220975"/>
                  <a:pt x="359339" y="247558"/>
                  <a:pt x="344117" y="249461"/>
                </a:cubicBezTo>
                <a:cubicBezTo>
                  <a:pt x="323734" y="252009"/>
                  <a:pt x="292843" y="215278"/>
                  <a:pt x="292843" y="215278"/>
                </a:cubicBezTo>
                <a:cubicBezTo>
                  <a:pt x="287146" y="223824"/>
                  <a:pt x="279923" y="231530"/>
                  <a:pt x="275751" y="240916"/>
                </a:cubicBezTo>
                <a:cubicBezTo>
                  <a:pt x="268434" y="257379"/>
                  <a:pt x="274985" y="284571"/>
                  <a:pt x="258659" y="292190"/>
                </a:cubicBezTo>
                <a:cubicBezTo>
                  <a:pt x="225002" y="307896"/>
                  <a:pt x="184553" y="297373"/>
                  <a:pt x="147564" y="300736"/>
                </a:cubicBezTo>
                <a:cubicBezTo>
                  <a:pt x="121875" y="303071"/>
                  <a:pt x="96289" y="306433"/>
                  <a:pt x="70652" y="309282"/>
                </a:cubicBezTo>
                <a:cubicBezTo>
                  <a:pt x="64955" y="300736"/>
                  <a:pt x="61777" y="289807"/>
                  <a:pt x="53560" y="283644"/>
                </a:cubicBezTo>
                <a:cubicBezTo>
                  <a:pt x="38273" y="272179"/>
                  <a:pt x="12413" y="274211"/>
                  <a:pt x="2285" y="258007"/>
                </a:cubicBezTo>
                <a:cubicBezTo>
                  <a:pt x="-5413" y="245690"/>
                  <a:pt x="8622" y="229634"/>
                  <a:pt x="10831" y="215278"/>
                </a:cubicBezTo>
                <a:cubicBezTo>
                  <a:pt x="14323" y="192579"/>
                  <a:pt x="16528" y="169701"/>
                  <a:pt x="19377" y="146912"/>
                </a:cubicBezTo>
                <a:cubicBezTo>
                  <a:pt x="13680" y="132669"/>
                  <a:pt x="-1436" y="119065"/>
                  <a:pt x="2285" y="104183"/>
                </a:cubicBezTo>
                <a:cubicBezTo>
                  <a:pt x="4470" y="95444"/>
                  <a:pt x="19866" y="108700"/>
                  <a:pt x="27923" y="112729"/>
                </a:cubicBezTo>
                <a:cubicBezTo>
                  <a:pt x="37109" y="117322"/>
                  <a:pt x="44120" y="125774"/>
                  <a:pt x="53560" y="129820"/>
                </a:cubicBezTo>
                <a:cubicBezTo>
                  <a:pt x="64355" y="134447"/>
                  <a:pt x="76450" y="135139"/>
                  <a:pt x="87743" y="138366"/>
                </a:cubicBezTo>
                <a:cubicBezTo>
                  <a:pt x="120806" y="147813"/>
                  <a:pt x="101987" y="125547"/>
                  <a:pt x="113381" y="12127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27" name="Volný tvar 9226"/>
          <p:cNvSpPr/>
          <p:nvPr/>
        </p:nvSpPr>
        <p:spPr>
          <a:xfrm>
            <a:off x="1724028" y="3255216"/>
            <a:ext cx="233461" cy="222922"/>
          </a:xfrm>
          <a:custGeom>
            <a:avLst/>
            <a:gdLst>
              <a:gd name="connsiteX0" fmla="*/ 130409 w 233461"/>
              <a:gd name="connsiteY0" fmla="*/ 214377 h 222922"/>
              <a:gd name="connsiteX1" fmla="*/ 96226 w 233461"/>
              <a:gd name="connsiteY1" fmla="*/ 171648 h 222922"/>
              <a:gd name="connsiteX2" fmla="*/ 70589 w 233461"/>
              <a:gd name="connsiteY2" fmla="*/ 154556 h 222922"/>
              <a:gd name="connsiteX3" fmla="*/ 27860 w 233461"/>
              <a:gd name="connsiteY3" fmla="*/ 128919 h 222922"/>
              <a:gd name="connsiteX4" fmla="*/ 10768 w 233461"/>
              <a:gd name="connsiteY4" fmla="*/ 103281 h 222922"/>
              <a:gd name="connsiteX5" fmla="*/ 2222 w 233461"/>
              <a:gd name="connsiteY5" fmla="*/ 77644 h 222922"/>
              <a:gd name="connsiteX6" fmla="*/ 53497 w 233461"/>
              <a:gd name="connsiteY6" fmla="*/ 69098 h 222922"/>
              <a:gd name="connsiteX7" fmla="*/ 79135 w 233461"/>
              <a:gd name="connsiteY7" fmla="*/ 17823 h 222922"/>
              <a:gd name="connsiteX8" fmla="*/ 138955 w 233461"/>
              <a:gd name="connsiteY8" fmla="*/ 9277 h 222922"/>
              <a:gd name="connsiteX9" fmla="*/ 164593 w 233461"/>
              <a:gd name="connsiteY9" fmla="*/ 732 h 222922"/>
              <a:gd name="connsiteX10" fmla="*/ 190230 w 233461"/>
              <a:gd name="connsiteY10" fmla="*/ 60552 h 222922"/>
              <a:gd name="connsiteX11" fmla="*/ 215867 w 233461"/>
              <a:gd name="connsiteY11" fmla="*/ 69098 h 222922"/>
              <a:gd name="connsiteX12" fmla="*/ 224413 w 233461"/>
              <a:gd name="connsiteY12" fmla="*/ 163102 h 222922"/>
              <a:gd name="connsiteX13" fmla="*/ 232959 w 233461"/>
              <a:gd name="connsiteY13" fmla="*/ 188739 h 222922"/>
              <a:gd name="connsiteX14" fmla="*/ 181684 w 233461"/>
              <a:gd name="connsiteY14" fmla="*/ 222922 h 222922"/>
              <a:gd name="connsiteX15" fmla="*/ 130409 w 233461"/>
              <a:gd name="connsiteY15" fmla="*/ 214377 h 22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3461" h="222922">
                <a:moveTo>
                  <a:pt x="130409" y="214377"/>
                </a:moveTo>
                <a:cubicBezTo>
                  <a:pt x="116166" y="205831"/>
                  <a:pt x="109123" y="184546"/>
                  <a:pt x="96226" y="171648"/>
                </a:cubicBezTo>
                <a:cubicBezTo>
                  <a:pt x="88964" y="164385"/>
                  <a:pt x="79299" y="160000"/>
                  <a:pt x="70589" y="154556"/>
                </a:cubicBezTo>
                <a:cubicBezTo>
                  <a:pt x="56504" y="145753"/>
                  <a:pt x="42103" y="137465"/>
                  <a:pt x="27860" y="128919"/>
                </a:cubicBezTo>
                <a:cubicBezTo>
                  <a:pt x="22163" y="120373"/>
                  <a:pt x="15361" y="112468"/>
                  <a:pt x="10768" y="103281"/>
                </a:cubicBezTo>
                <a:cubicBezTo>
                  <a:pt x="6739" y="95224"/>
                  <a:pt x="-4812" y="83271"/>
                  <a:pt x="2222" y="77644"/>
                </a:cubicBezTo>
                <a:cubicBezTo>
                  <a:pt x="15752" y="66820"/>
                  <a:pt x="36405" y="71947"/>
                  <a:pt x="53497" y="69098"/>
                </a:cubicBezTo>
                <a:cubicBezTo>
                  <a:pt x="57289" y="57722"/>
                  <a:pt x="66170" y="23585"/>
                  <a:pt x="79135" y="17823"/>
                </a:cubicBezTo>
                <a:cubicBezTo>
                  <a:pt x="97541" y="9642"/>
                  <a:pt x="119015" y="12126"/>
                  <a:pt x="138955" y="9277"/>
                </a:cubicBezTo>
                <a:cubicBezTo>
                  <a:pt x="147501" y="6429"/>
                  <a:pt x="156229" y="-2614"/>
                  <a:pt x="164593" y="732"/>
                </a:cubicBezTo>
                <a:cubicBezTo>
                  <a:pt x="188873" y="10444"/>
                  <a:pt x="178422" y="45791"/>
                  <a:pt x="190230" y="60552"/>
                </a:cubicBezTo>
                <a:cubicBezTo>
                  <a:pt x="195857" y="67586"/>
                  <a:pt x="207321" y="66249"/>
                  <a:pt x="215867" y="69098"/>
                </a:cubicBezTo>
                <a:cubicBezTo>
                  <a:pt x="218716" y="100433"/>
                  <a:pt x="219963" y="131954"/>
                  <a:pt x="224413" y="163102"/>
                </a:cubicBezTo>
                <a:cubicBezTo>
                  <a:pt x="225687" y="172019"/>
                  <a:pt x="235807" y="180193"/>
                  <a:pt x="232959" y="188739"/>
                </a:cubicBezTo>
                <a:cubicBezTo>
                  <a:pt x="224957" y="212746"/>
                  <a:pt x="200896" y="216519"/>
                  <a:pt x="181684" y="222922"/>
                </a:cubicBezTo>
                <a:cubicBezTo>
                  <a:pt x="127599" y="213909"/>
                  <a:pt x="144652" y="222923"/>
                  <a:pt x="130409" y="21437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28" name="Volný tvar 9227"/>
          <p:cNvSpPr/>
          <p:nvPr/>
        </p:nvSpPr>
        <p:spPr>
          <a:xfrm>
            <a:off x="1973379" y="3683237"/>
            <a:ext cx="308348" cy="249131"/>
          </a:xfrm>
          <a:custGeom>
            <a:avLst/>
            <a:gdLst>
              <a:gd name="connsiteX0" fmla="*/ 239982 w 308348"/>
              <a:gd name="connsiteY0" fmla="*/ 222191 h 249131"/>
              <a:gd name="connsiteX1" fmla="*/ 197253 w 308348"/>
              <a:gd name="connsiteY1" fmla="*/ 205099 h 249131"/>
              <a:gd name="connsiteX2" fmla="*/ 188707 w 308348"/>
              <a:gd name="connsiteY2" fmla="*/ 247828 h 249131"/>
              <a:gd name="connsiteX3" fmla="*/ 137432 w 308348"/>
              <a:gd name="connsiteY3" fmla="*/ 230737 h 249131"/>
              <a:gd name="connsiteX4" fmla="*/ 103249 w 308348"/>
              <a:gd name="connsiteY4" fmla="*/ 179462 h 249131"/>
              <a:gd name="connsiteX5" fmla="*/ 86157 w 308348"/>
              <a:gd name="connsiteY5" fmla="*/ 145279 h 249131"/>
              <a:gd name="connsiteX6" fmla="*/ 60520 w 308348"/>
              <a:gd name="connsiteY6" fmla="*/ 128187 h 249131"/>
              <a:gd name="connsiteX7" fmla="*/ 17791 w 308348"/>
              <a:gd name="connsiteY7" fmla="*/ 119642 h 249131"/>
              <a:gd name="connsiteX8" fmla="*/ 9245 w 308348"/>
              <a:gd name="connsiteY8" fmla="*/ 34184 h 249131"/>
              <a:gd name="connsiteX9" fmla="*/ 51974 w 308348"/>
              <a:gd name="connsiteY9" fmla="*/ 17092 h 249131"/>
              <a:gd name="connsiteX10" fmla="*/ 103249 w 308348"/>
              <a:gd name="connsiteY10" fmla="*/ 0 h 249131"/>
              <a:gd name="connsiteX11" fmla="*/ 111795 w 308348"/>
              <a:gd name="connsiteY11" fmla="*/ 25638 h 249131"/>
              <a:gd name="connsiteX12" fmla="*/ 171615 w 308348"/>
              <a:gd name="connsiteY12" fmla="*/ 59821 h 249131"/>
              <a:gd name="connsiteX13" fmla="*/ 205799 w 308348"/>
              <a:gd name="connsiteY13" fmla="*/ 76913 h 249131"/>
              <a:gd name="connsiteX14" fmla="*/ 231436 w 308348"/>
              <a:gd name="connsiteY14" fmla="*/ 85458 h 249131"/>
              <a:gd name="connsiteX15" fmla="*/ 308348 w 308348"/>
              <a:gd name="connsiteY15" fmla="*/ 136733 h 249131"/>
              <a:gd name="connsiteX16" fmla="*/ 239982 w 308348"/>
              <a:gd name="connsiteY16" fmla="*/ 222191 h 24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8348" h="249131">
                <a:moveTo>
                  <a:pt x="239982" y="222191"/>
                </a:moveTo>
                <a:cubicBezTo>
                  <a:pt x="221466" y="233585"/>
                  <a:pt x="210974" y="198239"/>
                  <a:pt x="197253" y="205099"/>
                </a:cubicBezTo>
                <a:cubicBezTo>
                  <a:pt x="184261" y="211595"/>
                  <a:pt x="202058" y="242106"/>
                  <a:pt x="188707" y="247828"/>
                </a:cubicBezTo>
                <a:cubicBezTo>
                  <a:pt x="172148" y="254925"/>
                  <a:pt x="137432" y="230737"/>
                  <a:pt x="137432" y="230737"/>
                </a:cubicBezTo>
                <a:cubicBezTo>
                  <a:pt x="126038" y="213645"/>
                  <a:pt x="112436" y="197835"/>
                  <a:pt x="103249" y="179462"/>
                </a:cubicBezTo>
                <a:cubicBezTo>
                  <a:pt x="97552" y="168068"/>
                  <a:pt x="94312" y="155066"/>
                  <a:pt x="86157" y="145279"/>
                </a:cubicBezTo>
                <a:cubicBezTo>
                  <a:pt x="79582" y="137389"/>
                  <a:pt x="70137" y="131793"/>
                  <a:pt x="60520" y="128187"/>
                </a:cubicBezTo>
                <a:cubicBezTo>
                  <a:pt x="46920" y="123087"/>
                  <a:pt x="32034" y="122490"/>
                  <a:pt x="17791" y="119642"/>
                </a:cubicBezTo>
                <a:cubicBezTo>
                  <a:pt x="11844" y="101802"/>
                  <a:pt x="-13356" y="56785"/>
                  <a:pt x="9245" y="34184"/>
                </a:cubicBezTo>
                <a:cubicBezTo>
                  <a:pt x="20092" y="23337"/>
                  <a:pt x="37557" y="22335"/>
                  <a:pt x="51974" y="17092"/>
                </a:cubicBezTo>
                <a:cubicBezTo>
                  <a:pt x="68905" y="10935"/>
                  <a:pt x="103249" y="0"/>
                  <a:pt x="103249" y="0"/>
                </a:cubicBezTo>
                <a:cubicBezTo>
                  <a:pt x="106098" y="8546"/>
                  <a:pt x="103563" y="21979"/>
                  <a:pt x="111795" y="25638"/>
                </a:cubicBezTo>
                <a:cubicBezTo>
                  <a:pt x="181930" y="56810"/>
                  <a:pt x="190236" y="3960"/>
                  <a:pt x="171615" y="59821"/>
                </a:cubicBezTo>
                <a:cubicBezTo>
                  <a:pt x="183010" y="65518"/>
                  <a:pt x="194089" y="71895"/>
                  <a:pt x="205799" y="76913"/>
                </a:cubicBezTo>
                <a:cubicBezTo>
                  <a:pt x="214079" y="80461"/>
                  <a:pt x="226439" y="77963"/>
                  <a:pt x="231436" y="85458"/>
                </a:cubicBezTo>
                <a:cubicBezTo>
                  <a:pt x="277704" y="154859"/>
                  <a:pt x="173047" y="119820"/>
                  <a:pt x="308348" y="136733"/>
                </a:cubicBezTo>
                <a:cubicBezTo>
                  <a:pt x="297285" y="236294"/>
                  <a:pt x="258498" y="210797"/>
                  <a:pt x="239982" y="22219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29" name="Volný tvar 9228"/>
          <p:cNvSpPr/>
          <p:nvPr/>
        </p:nvSpPr>
        <p:spPr>
          <a:xfrm>
            <a:off x="1948441" y="2861959"/>
            <a:ext cx="136906" cy="155009"/>
          </a:xfrm>
          <a:custGeom>
            <a:avLst/>
            <a:gdLst>
              <a:gd name="connsiteX0" fmla="*/ 85458 w 136906"/>
              <a:gd name="connsiteY0" fmla="*/ 146161 h 155009"/>
              <a:gd name="connsiteX1" fmla="*/ 8546 w 136906"/>
              <a:gd name="connsiteY1" fmla="*/ 77794 h 155009"/>
              <a:gd name="connsiteX2" fmla="*/ 0 w 136906"/>
              <a:gd name="connsiteY2" fmla="*/ 52157 h 155009"/>
              <a:gd name="connsiteX3" fmla="*/ 25638 w 136906"/>
              <a:gd name="connsiteY3" fmla="*/ 26520 h 155009"/>
              <a:gd name="connsiteX4" fmla="*/ 42729 w 136906"/>
              <a:gd name="connsiteY4" fmla="*/ 882 h 155009"/>
              <a:gd name="connsiteX5" fmla="*/ 51275 w 136906"/>
              <a:gd name="connsiteY5" fmla="*/ 43611 h 155009"/>
              <a:gd name="connsiteX6" fmla="*/ 111095 w 136906"/>
              <a:gd name="connsiteY6" fmla="*/ 52157 h 155009"/>
              <a:gd name="connsiteX7" fmla="*/ 119641 w 136906"/>
              <a:gd name="connsiteY7" fmla="*/ 111977 h 155009"/>
              <a:gd name="connsiteX8" fmla="*/ 136733 w 136906"/>
              <a:gd name="connsiteY8" fmla="*/ 137615 h 155009"/>
              <a:gd name="connsiteX9" fmla="*/ 85458 w 136906"/>
              <a:gd name="connsiteY9" fmla="*/ 146161 h 15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906" h="155009">
                <a:moveTo>
                  <a:pt x="85458" y="146161"/>
                </a:moveTo>
                <a:cubicBezTo>
                  <a:pt x="64093" y="136191"/>
                  <a:pt x="24239" y="99764"/>
                  <a:pt x="8546" y="77794"/>
                </a:cubicBezTo>
                <a:cubicBezTo>
                  <a:pt x="3310" y="70464"/>
                  <a:pt x="2849" y="60703"/>
                  <a:pt x="0" y="52157"/>
                </a:cubicBezTo>
                <a:cubicBezTo>
                  <a:pt x="8546" y="43611"/>
                  <a:pt x="17901" y="35804"/>
                  <a:pt x="25638" y="26520"/>
                </a:cubicBezTo>
                <a:cubicBezTo>
                  <a:pt x="32213" y="18630"/>
                  <a:pt x="34183" y="-4815"/>
                  <a:pt x="42729" y="882"/>
                </a:cubicBezTo>
                <a:cubicBezTo>
                  <a:pt x="54815" y="8939"/>
                  <a:pt x="39655" y="34896"/>
                  <a:pt x="51275" y="43611"/>
                </a:cubicBezTo>
                <a:cubicBezTo>
                  <a:pt x="67389" y="55697"/>
                  <a:pt x="91155" y="49308"/>
                  <a:pt x="111095" y="52157"/>
                </a:cubicBezTo>
                <a:cubicBezTo>
                  <a:pt x="113944" y="72097"/>
                  <a:pt x="113853" y="92684"/>
                  <a:pt x="119641" y="111977"/>
                </a:cubicBezTo>
                <a:cubicBezTo>
                  <a:pt x="122592" y="121815"/>
                  <a:pt x="138747" y="127543"/>
                  <a:pt x="136733" y="137615"/>
                </a:cubicBezTo>
                <a:cubicBezTo>
                  <a:pt x="131735" y="162606"/>
                  <a:pt x="106823" y="156131"/>
                  <a:pt x="85458" y="14616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31" name="Volný tvar 9230"/>
          <p:cNvSpPr/>
          <p:nvPr/>
        </p:nvSpPr>
        <p:spPr>
          <a:xfrm>
            <a:off x="2383742" y="3918562"/>
            <a:ext cx="1282404" cy="1044533"/>
          </a:xfrm>
          <a:custGeom>
            <a:avLst/>
            <a:gdLst>
              <a:gd name="connsiteX0" fmla="*/ 535 w 1282404"/>
              <a:gd name="connsiteY0" fmla="*/ 183419 h 1044533"/>
              <a:gd name="connsiteX1" fmla="*/ 9080 w 1282404"/>
              <a:gd name="connsiteY1" fmla="*/ 123599 h 1044533"/>
              <a:gd name="connsiteX2" fmla="*/ 34718 w 1282404"/>
              <a:gd name="connsiteY2" fmla="*/ 115053 h 1044533"/>
              <a:gd name="connsiteX3" fmla="*/ 85993 w 1282404"/>
              <a:gd name="connsiteY3" fmla="*/ 106507 h 1044533"/>
              <a:gd name="connsiteX4" fmla="*/ 111630 w 1282404"/>
              <a:gd name="connsiteY4" fmla="*/ 89416 h 1044533"/>
              <a:gd name="connsiteX5" fmla="*/ 128722 w 1282404"/>
              <a:gd name="connsiteY5" fmla="*/ 63778 h 1044533"/>
              <a:gd name="connsiteX6" fmla="*/ 154359 w 1282404"/>
              <a:gd name="connsiteY6" fmla="*/ 29595 h 1044533"/>
              <a:gd name="connsiteX7" fmla="*/ 162905 w 1282404"/>
              <a:gd name="connsiteY7" fmla="*/ 3958 h 1044533"/>
              <a:gd name="connsiteX8" fmla="*/ 265454 w 1282404"/>
              <a:gd name="connsiteY8" fmla="*/ 29595 h 1044533"/>
              <a:gd name="connsiteX9" fmla="*/ 274000 w 1282404"/>
              <a:gd name="connsiteY9" fmla="*/ 97961 h 1044533"/>
              <a:gd name="connsiteX10" fmla="*/ 291092 w 1282404"/>
              <a:gd name="connsiteY10" fmla="*/ 191965 h 1044533"/>
              <a:gd name="connsiteX11" fmla="*/ 350912 w 1282404"/>
              <a:gd name="connsiteY11" fmla="*/ 166328 h 1044533"/>
              <a:gd name="connsiteX12" fmla="*/ 368004 w 1282404"/>
              <a:gd name="connsiteY12" fmla="*/ 140690 h 1044533"/>
              <a:gd name="connsiteX13" fmla="*/ 410733 w 1282404"/>
              <a:gd name="connsiteY13" fmla="*/ 149236 h 1044533"/>
              <a:gd name="connsiteX14" fmla="*/ 419279 w 1282404"/>
              <a:gd name="connsiteY14" fmla="*/ 243240 h 1044533"/>
              <a:gd name="connsiteX15" fmla="*/ 427824 w 1282404"/>
              <a:gd name="connsiteY15" fmla="*/ 294515 h 1044533"/>
              <a:gd name="connsiteX16" fmla="*/ 453462 w 1282404"/>
              <a:gd name="connsiteY16" fmla="*/ 303060 h 1044533"/>
              <a:gd name="connsiteX17" fmla="*/ 504737 w 1282404"/>
              <a:gd name="connsiteY17" fmla="*/ 345789 h 1044533"/>
              <a:gd name="connsiteX18" fmla="*/ 538920 w 1282404"/>
              <a:gd name="connsiteY18" fmla="*/ 337244 h 1044533"/>
              <a:gd name="connsiteX19" fmla="*/ 675652 w 1282404"/>
              <a:gd name="connsiteY19" fmla="*/ 311606 h 1044533"/>
              <a:gd name="connsiteX20" fmla="*/ 667107 w 1282404"/>
              <a:gd name="connsiteY20" fmla="*/ 362881 h 1044533"/>
              <a:gd name="connsiteX21" fmla="*/ 667107 w 1282404"/>
              <a:gd name="connsiteY21" fmla="*/ 431247 h 1044533"/>
              <a:gd name="connsiteX22" fmla="*/ 684198 w 1282404"/>
              <a:gd name="connsiteY22" fmla="*/ 456885 h 1044533"/>
              <a:gd name="connsiteX23" fmla="*/ 701290 w 1282404"/>
              <a:gd name="connsiteY23" fmla="*/ 508159 h 1044533"/>
              <a:gd name="connsiteX24" fmla="*/ 769656 w 1282404"/>
              <a:gd name="connsiteY24" fmla="*/ 516705 h 1044533"/>
              <a:gd name="connsiteX25" fmla="*/ 812385 w 1282404"/>
              <a:gd name="connsiteY25" fmla="*/ 499614 h 1044533"/>
              <a:gd name="connsiteX26" fmla="*/ 838022 w 1282404"/>
              <a:gd name="connsiteY26" fmla="*/ 482522 h 1044533"/>
              <a:gd name="connsiteX27" fmla="*/ 872206 w 1282404"/>
              <a:gd name="connsiteY27" fmla="*/ 491068 h 1044533"/>
              <a:gd name="connsiteX28" fmla="*/ 872206 w 1282404"/>
              <a:gd name="connsiteY28" fmla="*/ 593617 h 1044533"/>
              <a:gd name="connsiteX29" fmla="*/ 846568 w 1282404"/>
              <a:gd name="connsiteY29" fmla="*/ 610709 h 1044533"/>
              <a:gd name="connsiteX30" fmla="*/ 838022 w 1282404"/>
              <a:gd name="connsiteY30" fmla="*/ 713259 h 1044533"/>
              <a:gd name="connsiteX31" fmla="*/ 914935 w 1282404"/>
              <a:gd name="connsiteY31" fmla="*/ 704713 h 1044533"/>
              <a:gd name="connsiteX32" fmla="*/ 949118 w 1282404"/>
              <a:gd name="connsiteY32" fmla="*/ 661984 h 1044533"/>
              <a:gd name="connsiteX33" fmla="*/ 991847 w 1282404"/>
              <a:gd name="connsiteY33" fmla="*/ 585072 h 1044533"/>
              <a:gd name="connsiteX34" fmla="*/ 1008938 w 1282404"/>
              <a:gd name="connsiteY34" fmla="*/ 610709 h 1044533"/>
              <a:gd name="connsiteX35" fmla="*/ 1017484 w 1282404"/>
              <a:gd name="connsiteY35" fmla="*/ 670530 h 1044533"/>
              <a:gd name="connsiteX36" fmla="*/ 1026030 w 1282404"/>
              <a:gd name="connsiteY36" fmla="*/ 738896 h 1044533"/>
              <a:gd name="connsiteX37" fmla="*/ 1051667 w 1282404"/>
              <a:gd name="connsiteY37" fmla="*/ 747442 h 1044533"/>
              <a:gd name="connsiteX38" fmla="*/ 1060213 w 1282404"/>
              <a:gd name="connsiteY38" fmla="*/ 849991 h 1044533"/>
              <a:gd name="connsiteX39" fmla="*/ 1137125 w 1282404"/>
              <a:gd name="connsiteY39" fmla="*/ 892720 h 1044533"/>
              <a:gd name="connsiteX40" fmla="*/ 1154217 w 1282404"/>
              <a:gd name="connsiteY40" fmla="*/ 858537 h 1044533"/>
              <a:gd name="connsiteX41" fmla="*/ 1171308 w 1282404"/>
              <a:gd name="connsiteY41" fmla="*/ 747442 h 1044533"/>
              <a:gd name="connsiteX42" fmla="*/ 1154217 w 1282404"/>
              <a:gd name="connsiteY42" fmla="*/ 653438 h 1044533"/>
              <a:gd name="connsiteX43" fmla="*/ 1145671 w 1282404"/>
              <a:gd name="connsiteY43" fmla="*/ 627801 h 1044533"/>
              <a:gd name="connsiteX44" fmla="*/ 1154217 w 1282404"/>
              <a:gd name="connsiteY44" fmla="*/ 602163 h 1044533"/>
              <a:gd name="connsiteX45" fmla="*/ 1239675 w 1282404"/>
              <a:gd name="connsiteY45" fmla="*/ 610709 h 1044533"/>
              <a:gd name="connsiteX46" fmla="*/ 1248221 w 1282404"/>
              <a:gd name="connsiteY46" fmla="*/ 653438 h 1044533"/>
              <a:gd name="connsiteX47" fmla="*/ 1273858 w 1282404"/>
              <a:gd name="connsiteY47" fmla="*/ 704713 h 1044533"/>
              <a:gd name="connsiteX48" fmla="*/ 1265312 w 1282404"/>
              <a:gd name="connsiteY48" fmla="*/ 824354 h 1044533"/>
              <a:gd name="connsiteX49" fmla="*/ 1256766 w 1282404"/>
              <a:gd name="connsiteY49" fmla="*/ 849991 h 1044533"/>
              <a:gd name="connsiteX50" fmla="*/ 1273858 w 1282404"/>
              <a:gd name="connsiteY50" fmla="*/ 901266 h 1044533"/>
              <a:gd name="connsiteX51" fmla="*/ 1282404 w 1282404"/>
              <a:gd name="connsiteY51" fmla="*/ 926903 h 1044533"/>
              <a:gd name="connsiteX52" fmla="*/ 1273858 w 1282404"/>
              <a:gd name="connsiteY52" fmla="*/ 986724 h 1044533"/>
              <a:gd name="connsiteX53" fmla="*/ 1239675 w 1282404"/>
              <a:gd name="connsiteY53" fmla="*/ 978178 h 1044533"/>
              <a:gd name="connsiteX54" fmla="*/ 1188400 w 1282404"/>
              <a:gd name="connsiteY54" fmla="*/ 995270 h 1044533"/>
              <a:gd name="connsiteX55" fmla="*/ 1171308 w 1282404"/>
              <a:gd name="connsiteY55" fmla="*/ 1020907 h 1044533"/>
              <a:gd name="connsiteX56" fmla="*/ 949118 w 1282404"/>
              <a:gd name="connsiteY56" fmla="*/ 1029453 h 1044533"/>
              <a:gd name="connsiteX57" fmla="*/ 914935 w 1282404"/>
              <a:gd name="connsiteY57" fmla="*/ 1012361 h 1044533"/>
              <a:gd name="connsiteX58" fmla="*/ 855114 w 1282404"/>
              <a:gd name="connsiteY58" fmla="*/ 969632 h 1044533"/>
              <a:gd name="connsiteX59" fmla="*/ 829477 w 1282404"/>
              <a:gd name="connsiteY59" fmla="*/ 952541 h 1044533"/>
              <a:gd name="connsiteX60" fmla="*/ 838022 w 1282404"/>
              <a:gd name="connsiteY60" fmla="*/ 926903 h 1044533"/>
              <a:gd name="connsiteX61" fmla="*/ 778202 w 1282404"/>
              <a:gd name="connsiteY61" fmla="*/ 892720 h 1044533"/>
              <a:gd name="connsiteX62" fmla="*/ 769656 w 1282404"/>
              <a:gd name="connsiteY62" fmla="*/ 858537 h 1044533"/>
              <a:gd name="connsiteX63" fmla="*/ 701290 w 1282404"/>
              <a:gd name="connsiteY63" fmla="*/ 790171 h 1044533"/>
              <a:gd name="connsiteX64" fmla="*/ 641469 w 1282404"/>
              <a:gd name="connsiteY64" fmla="*/ 773079 h 1044533"/>
              <a:gd name="connsiteX65" fmla="*/ 598740 w 1282404"/>
              <a:gd name="connsiteY65" fmla="*/ 679075 h 1044533"/>
              <a:gd name="connsiteX66" fmla="*/ 581649 w 1282404"/>
              <a:gd name="connsiteY66" fmla="*/ 653438 h 1044533"/>
              <a:gd name="connsiteX67" fmla="*/ 538920 w 1282404"/>
              <a:gd name="connsiteY67" fmla="*/ 644892 h 1044533"/>
              <a:gd name="connsiteX68" fmla="*/ 513282 w 1282404"/>
              <a:gd name="connsiteY68" fmla="*/ 602163 h 1044533"/>
              <a:gd name="connsiteX69" fmla="*/ 470553 w 1282404"/>
              <a:gd name="connsiteY69" fmla="*/ 576526 h 1044533"/>
              <a:gd name="connsiteX70" fmla="*/ 462008 w 1282404"/>
              <a:gd name="connsiteY70" fmla="*/ 542343 h 1044533"/>
              <a:gd name="connsiteX71" fmla="*/ 385095 w 1282404"/>
              <a:gd name="connsiteY71" fmla="*/ 508159 h 1044533"/>
              <a:gd name="connsiteX72" fmla="*/ 359458 w 1282404"/>
              <a:gd name="connsiteY72" fmla="*/ 516705 h 1044533"/>
              <a:gd name="connsiteX73" fmla="*/ 299637 w 1282404"/>
              <a:gd name="connsiteY73" fmla="*/ 473976 h 1044533"/>
              <a:gd name="connsiteX74" fmla="*/ 248363 w 1282404"/>
              <a:gd name="connsiteY74" fmla="*/ 405610 h 1044533"/>
              <a:gd name="connsiteX75" fmla="*/ 214179 w 1282404"/>
              <a:gd name="connsiteY75" fmla="*/ 345789 h 1044533"/>
              <a:gd name="connsiteX76" fmla="*/ 34718 w 1282404"/>
              <a:gd name="connsiteY76" fmla="*/ 277423 h 1044533"/>
              <a:gd name="connsiteX77" fmla="*/ 17626 w 1282404"/>
              <a:gd name="connsiteY77" fmla="*/ 251786 h 1044533"/>
              <a:gd name="connsiteX78" fmla="*/ 535 w 1282404"/>
              <a:gd name="connsiteY78" fmla="*/ 183419 h 104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282404" h="1044533">
                <a:moveTo>
                  <a:pt x="535" y="183419"/>
                </a:moveTo>
                <a:cubicBezTo>
                  <a:pt x="-889" y="162054"/>
                  <a:pt x="72" y="141615"/>
                  <a:pt x="9080" y="123599"/>
                </a:cubicBezTo>
                <a:cubicBezTo>
                  <a:pt x="13109" y="115542"/>
                  <a:pt x="25924" y="117007"/>
                  <a:pt x="34718" y="115053"/>
                </a:cubicBezTo>
                <a:cubicBezTo>
                  <a:pt x="51633" y="111294"/>
                  <a:pt x="68901" y="109356"/>
                  <a:pt x="85993" y="106507"/>
                </a:cubicBezTo>
                <a:cubicBezTo>
                  <a:pt x="94539" y="100810"/>
                  <a:pt x="104368" y="96678"/>
                  <a:pt x="111630" y="89416"/>
                </a:cubicBezTo>
                <a:cubicBezTo>
                  <a:pt x="118893" y="82153"/>
                  <a:pt x="122752" y="72136"/>
                  <a:pt x="128722" y="63778"/>
                </a:cubicBezTo>
                <a:cubicBezTo>
                  <a:pt x="137000" y="52188"/>
                  <a:pt x="145813" y="40989"/>
                  <a:pt x="154359" y="29595"/>
                </a:cubicBezTo>
                <a:cubicBezTo>
                  <a:pt x="157208" y="21049"/>
                  <a:pt x="154072" y="5725"/>
                  <a:pt x="162905" y="3958"/>
                </a:cubicBezTo>
                <a:cubicBezTo>
                  <a:pt x="218753" y="-7212"/>
                  <a:pt x="230806" y="6495"/>
                  <a:pt x="265454" y="29595"/>
                </a:cubicBezTo>
                <a:cubicBezTo>
                  <a:pt x="298071" y="78518"/>
                  <a:pt x="274000" y="29321"/>
                  <a:pt x="274000" y="97961"/>
                </a:cubicBezTo>
                <a:cubicBezTo>
                  <a:pt x="274000" y="146278"/>
                  <a:pt x="279073" y="155910"/>
                  <a:pt x="291092" y="191965"/>
                </a:cubicBezTo>
                <a:cubicBezTo>
                  <a:pt x="317241" y="185428"/>
                  <a:pt x="331241" y="185999"/>
                  <a:pt x="350912" y="166328"/>
                </a:cubicBezTo>
                <a:cubicBezTo>
                  <a:pt x="358175" y="159065"/>
                  <a:pt x="362307" y="149236"/>
                  <a:pt x="368004" y="140690"/>
                </a:cubicBezTo>
                <a:cubicBezTo>
                  <a:pt x="382247" y="143539"/>
                  <a:pt x="404237" y="136244"/>
                  <a:pt x="410733" y="149236"/>
                </a:cubicBezTo>
                <a:cubicBezTo>
                  <a:pt x="424804" y="177378"/>
                  <a:pt x="415603" y="211992"/>
                  <a:pt x="419279" y="243240"/>
                </a:cubicBezTo>
                <a:cubicBezTo>
                  <a:pt x="421303" y="260449"/>
                  <a:pt x="419227" y="279471"/>
                  <a:pt x="427824" y="294515"/>
                </a:cubicBezTo>
                <a:cubicBezTo>
                  <a:pt x="432293" y="302336"/>
                  <a:pt x="444916" y="300212"/>
                  <a:pt x="453462" y="303060"/>
                </a:cubicBezTo>
                <a:cubicBezTo>
                  <a:pt x="468084" y="324995"/>
                  <a:pt x="473193" y="341846"/>
                  <a:pt x="504737" y="345789"/>
                </a:cubicBezTo>
                <a:cubicBezTo>
                  <a:pt x="516391" y="347246"/>
                  <a:pt x="527526" y="340092"/>
                  <a:pt x="538920" y="337244"/>
                </a:cubicBezTo>
                <a:cubicBezTo>
                  <a:pt x="614014" y="287180"/>
                  <a:pt x="569754" y="301016"/>
                  <a:pt x="675652" y="311606"/>
                </a:cubicBezTo>
                <a:cubicBezTo>
                  <a:pt x="672804" y="328698"/>
                  <a:pt x="670866" y="345966"/>
                  <a:pt x="667107" y="362881"/>
                </a:cubicBezTo>
                <a:cubicBezTo>
                  <a:pt x="658800" y="400263"/>
                  <a:pt x="649002" y="382966"/>
                  <a:pt x="667107" y="431247"/>
                </a:cubicBezTo>
                <a:cubicBezTo>
                  <a:pt x="670713" y="440864"/>
                  <a:pt x="680027" y="447499"/>
                  <a:pt x="684198" y="456885"/>
                </a:cubicBezTo>
                <a:cubicBezTo>
                  <a:pt x="691515" y="473348"/>
                  <a:pt x="683413" y="505924"/>
                  <a:pt x="701290" y="508159"/>
                </a:cubicBezTo>
                <a:lnTo>
                  <a:pt x="769656" y="516705"/>
                </a:lnTo>
                <a:cubicBezTo>
                  <a:pt x="783899" y="511008"/>
                  <a:pt x="798664" y="506474"/>
                  <a:pt x="812385" y="499614"/>
                </a:cubicBezTo>
                <a:cubicBezTo>
                  <a:pt x="821571" y="495021"/>
                  <a:pt x="827854" y="483975"/>
                  <a:pt x="838022" y="482522"/>
                </a:cubicBezTo>
                <a:cubicBezTo>
                  <a:pt x="849649" y="480861"/>
                  <a:pt x="860811" y="488219"/>
                  <a:pt x="872206" y="491068"/>
                </a:cubicBezTo>
                <a:cubicBezTo>
                  <a:pt x="888058" y="538626"/>
                  <a:pt x="901930" y="546059"/>
                  <a:pt x="872206" y="593617"/>
                </a:cubicBezTo>
                <a:cubicBezTo>
                  <a:pt x="866762" y="602327"/>
                  <a:pt x="855114" y="605012"/>
                  <a:pt x="846568" y="610709"/>
                </a:cubicBezTo>
                <a:cubicBezTo>
                  <a:pt x="828909" y="637198"/>
                  <a:pt x="793832" y="677906"/>
                  <a:pt x="838022" y="713259"/>
                </a:cubicBezTo>
                <a:cubicBezTo>
                  <a:pt x="858165" y="729373"/>
                  <a:pt x="889297" y="707562"/>
                  <a:pt x="914935" y="704713"/>
                </a:cubicBezTo>
                <a:cubicBezTo>
                  <a:pt x="931571" y="654800"/>
                  <a:pt x="910463" y="700639"/>
                  <a:pt x="949118" y="661984"/>
                </a:cubicBezTo>
                <a:cubicBezTo>
                  <a:pt x="962960" y="648142"/>
                  <a:pt x="987381" y="594004"/>
                  <a:pt x="991847" y="585072"/>
                </a:cubicBezTo>
                <a:cubicBezTo>
                  <a:pt x="997544" y="593618"/>
                  <a:pt x="1005987" y="600872"/>
                  <a:pt x="1008938" y="610709"/>
                </a:cubicBezTo>
                <a:cubicBezTo>
                  <a:pt x="1014726" y="630002"/>
                  <a:pt x="1014822" y="650564"/>
                  <a:pt x="1017484" y="670530"/>
                </a:cubicBezTo>
                <a:cubicBezTo>
                  <a:pt x="1020519" y="693295"/>
                  <a:pt x="1016703" y="717909"/>
                  <a:pt x="1026030" y="738896"/>
                </a:cubicBezTo>
                <a:cubicBezTo>
                  <a:pt x="1029688" y="747128"/>
                  <a:pt x="1043121" y="744593"/>
                  <a:pt x="1051667" y="747442"/>
                </a:cubicBezTo>
                <a:cubicBezTo>
                  <a:pt x="1054516" y="781625"/>
                  <a:pt x="1047474" y="818143"/>
                  <a:pt x="1060213" y="849991"/>
                </a:cubicBezTo>
                <a:cubicBezTo>
                  <a:pt x="1062896" y="856699"/>
                  <a:pt x="1127176" y="887746"/>
                  <a:pt x="1137125" y="892720"/>
                </a:cubicBezTo>
                <a:cubicBezTo>
                  <a:pt x="1142822" y="881326"/>
                  <a:pt x="1151548" y="870994"/>
                  <a:pt x="1154217" y="858537"/>
                </a:cubicBezTo>
                <a:cubicBezTo>
                  <a:pt x="1193881" y="673445"/>
                  <a:pt x="1144202" y="828768"/>
                  <a:pt x="1171308" y="747442"/>
                </a:cubicBezTo>
                <a:cubicBezTo>
                  <a:pt x="1165611" y="716107"/>
                  <a:pt x="1160890" y="684579"/>
                  <a:pt x="1154217" y="653438"/>
                </a:cubicBezTo>
                <a:cubicBezTo>
                  <a:pt x="1152330" y="644630"/>
                  <a:pt x="1145671" y="636809"/>
                  <a:pt x="1145671" y="627801"/>
                </a:cubicBezTo>
                <a:cubicBezTo>
                  <a:pt x="1145671" y="618793"/>
                  <a:pt x="1151368" y="610709"/>
                  <a:pt x="1154217" y="602163"/>
                </a:cubicBezTo>
                <a:cubicBezTo>
                  <a:pt x="1182703" y="605012"/>
                  <a:pt x="1214543" y="597000"/>
                  <a:pt x="1239675" y="610709"/>
                </a:cubicBezTo>
                <a:cubicBezTo>
                  <a:pt x="1252426" y="617664"/>
                  <a:pt x="1244698" y="639347"/>
                  <a:pt x="1248221" y="653438"/>
                </a:cubicBezTo>
                <a:cubicBezTo>
                  <a:pt x="1255297" y="681745"/>
                  <a:pt x="1257147" y="679647"/>
                  <a:pt x="1273858" y="704713"/>
                </a:cubicBezTo>
                <a:cubicBezTo>
                  <a:pt x="1271009" y="744593"/>
                  <a:pt x="1269984" y="784646"/>
                  <a:pt x="1265312" y="824354"/>
                </a:cubicBezTo>
                <a:cubicBezTo>
                  <a:pt x="1264259" y="833300"/>
                  <a:pt x="1255771" y="841038"/>
                  <a:pt x="1256766" y="849991"/>
                </a:cubicBezTo>
                <a:cubicBezTo>
                  <a:pt x="1258756" y="867897"/>
                  <a:pt x="1268161" y="884174"/>
                  <a:pt x="1273858" y="901266"/>
                </a:cubicBezTo>
                <a:lnTo>
                  <a:pt x="1282404" y="926903"/>
                </a:lnTo>
                <a:cubicBezTo>
                  <a:pt x="1279555" y="946843"/>
                  <a:pt x="1286753" y="971250"/>
                  <a:pt x="1273858" y="986724"/>
                </a:cubicBezTo>
                <a:cubicBezTo>
                  <a:pt x="1266339" y="995747"/>
                  <a:pt x="1251362" y="977009"/>
                  <a:pt x="1239675" y="978178"/>
                </a:cubicBezTo>
                <a:cubicBezTo>
                  <a:pt x="1221748" y="979971"/>
                  <a:pt x="1188400" y="995270"/>
                  <a:pt x="1188400" y="995270"/>
                </a:cubicBezTo>
                <a:cubicBezTo>
                  <a:pt x="1182703" y="1003816"/>
                  <a:pt x="1179198" y="1014332"/>
                  <a:pt x="1171308" y="1020907"/>
                </a:cubicBezTo>
                <a:cubicBezTo>
                  <a:pt x="1115262" y="1067612"/>
                  <a:pt x="981203" y="1030911"/>
                  <a:pt x="949118" y="1029453"/>
                </a:cubicBezTo>
                <a:cubicBezTo>
                  <a:pt x="937724" y="1023756"/>
                  <a:pt x="925996" y="1018681"/>
                  <a:pt x="914935" y="1012361"/>
                </a:cubicBezTo>
                <a:cubicBezTo>
                  <a:pt x="894782" y="1000845"/>
                  <a:pt x="873473" y="982746"/>
                  <a:pt x="855114" y="969632"/>
                </a:cubicBezTo>
                <a:cubicBezTo>
                  <a:pt x="846757" y="963662"/>
                  <a:pt x="838023" y="958238"/>
                  <a:pt x="829477" y="952541"/>
                </a:cubicBezTo>
                <a:cubicBezTo>
                  <a:pt x="832325" y="943995"/>
                  <a:pt x="842051" y="934960"/>
                  <a:pt x="838022" y="926903"/>
                </a:cubicBezTo>
                <a:cubicBezTo>
                  <a:pt x="827675" y="906209"/>
                  <a:pt x="797718" y="899226"/>
                  <a:pt x="778202" y="892720"/>
                </a:cubicBezTo>
                <a:cubicBezTo>
                  <a:pt x="775353" y="881326"/>
                  <a:pt x="774909" y="869042"/>
                  <a:pt x="769656" y="858537"/>
                </a:cubicBezTo>
                <a:cubicBezTo>
                  <a:pt x="757743" y="834711"/>
                  <a:pt x="723550" y="801301"/>
                  <a:pt x="701290" y="790171"/>
                </a:cubicBezTo>
                <a:cubicBezTo>
                  <a:pt x="682741" y="780897"/>
                  <a:pt x="661409" y="778776"/>
                  <a:pt x="641469" y="773079"/>
                </a:cubicBezTo>
                <a:cubicBezTo>
                  <a:pt x="618705" y="693402"/>
                  <a:pt x="638030" y="734081"/>
                  <a:pt x="598740" y="679075"/>
                </a:cubicBezTo>
                <a:cubicBezTo>
                  <a:pt x="592770" y="670717"/>
                  <a:pt x="590566" y="658534"/>
                  <a:pt x="581649" y="653438"/>
                </a:cubicBezTo>
                <a:cubicBezTo>
                  <a:pt x="569038" y="646232"/>
                  <a:pt x="553163" y="647741"/>
                  <a:pt x="538920" y="644892"/>
                </a:cubicBezTo>
                <a:cubicBezTo>
                  <a:pt x="530374" y="630649"/>
                  <a:pt x="525027" y="613908"/>
                  <a:pt x="513282" y="602163"/>
                </a:cubicBezTo>
                <a:cubicBezTo>
                  <a:pt x="501537" y="590418"/>
                  <a:pt x="481363" y="589137"/>
                  <a:pt x="470553" y="576526"/>
                </a:cubicBezTo>
                <a:cubicBezTo>
                  <a:pt x="462910" y="567609"/>
                  <a:pt x="470313" y="550648"/>
                  <a:pt x="462008" y="542343"/>
                </a:cubicBezTo>
                <a:cubicBezTo>
                  <a:pt x="447174" y="527509"/>
                  <a:pt x="407884" y="515755"/>
                  <a:pt x="385095" y="508159"/>
                </a:cubicBezTo>
                <a:cubicBezTo>
                  <a:pt x="376549" y="511008"/>
                  <a:pt x="368375" y="517979"/>
                  <a:pt x="359458" y="516705"/>
                </a:cubicBezTo>
                <a:cubicBezTo>
                  <a:pt x="333212" y="512956"/>
                  <a:pt x="316498" y="490837"/>
                  <a:pt x="299637" y="473976"/>
                </a:cubicBezTo>
                <a:cubicBezTo>
                  <a:pt x="282344" y="404799"/>
                  <a:pt x="306979" y="473994"/>
                  <a:pt x="248363" y="405610"/>
                </a:cubicBezTo>
                <a:cubicBezTo>
                  <a:pt x="192987" y="341006"/>
                  <a:pt x="312146" y="427428"/>
                  <a:pt x="214179" y="345789"/>
                </a:cubicBezTo>
                <a:cubicBezTo>
                  <a:pt x="134870" y="279699"/>
                  <a:pt x="137925" y="294625"/>
                  <a:pt x="34718" y="277423"/>
                </a:cubicBezTo>
                <a:cubicBezTo>
                  <a:pt x="29021" y="268877"/>
                  <a:pt x="20117" y="261750"/>
                  <a:pt x="17626" y="251786"/>
                </a:cubicBezTo>
                <a:cubicBezTo>
                  <a:pt x="8136" y="213828"/>
                  <a:pt x="1959" y="204784"/>
                  <a:pt x="535" y="18341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32" name="Volný tvar 9231"/>
          <p:cNvSpPr/>
          <p:nvPr/>
        </p:nvSpPr>
        <p:spPr>
          <a:xfrm>
            <a:off x="3718532" y="4725824"/>
            <a:ext cx="195442" cy="248183"/>
          </a:xfrm>
          <a:custGeom>
            <a:avLst/>
            <a:gdLst>
              <a:gd name="connsiteX0" fmla="*/ 7434 w 195442"/>
              <a:gd name="connsiteY0" fmla="*/ 170916 h 248183"/>
              <a:gd name="connsiteX1" fmla="*/ 33072 w 195442"/>
              <a:gd name="connsiteY1" fmla="*/ 119641 h 248183"/>
              <a:gd name="connsiteX2" fmla="*/ 84347 w 195442"/>
              <a:gd name="connsiteY2" fmla="*/ 76912 h 248183"/>
              <a:gd name="connsiteX3" fmla="*/ 92892 w 195442"/>
              <a:gd name="connsiteY3" fmla="*/ 17092 h 248183"/>
              <a:gd name="connsiteX4" fmla="*/ 161259 w 195442"/>
              <a:gd name="connsiteY4" fmla="*/ 8546 h 248183"/>
              <a:gd name="connsiteX5" fmla="*/ 195442 w 195442"/>
              <a:gd name="connsiteY5" fmla="*/ 0 h 248183"/>
              <a:gd name="connsiteX6" fmla="*/ 161259 w 195442"/>
              <a:gd name="connsiteY6" fmla="*/ 76912 h 248183"/>
              <a:gd name="connsiteX7" fmla="*/ 152713 w 195442"/>
              <a:gd name="connsiteY7" fmla="*/ 102550 h 248183"/>
              <a:gd name="connsiteX8" fmla="*/ 135621 w 195442"/>
              <a:gd name="connsiteY8" fmla="*/ 162370 h 248183"/>
              <a:gd name="connsiteX9" fmla="*/ 101438 w 195442"/>
              <a:gd name="connsiteY9" fmla="*/ 247828 h 248183"/>
              <a:gd name="connsiteX10" fmla="*/ 58709 w 195442"/>
              <a:gd name="connsiteY10" fmla="*/ 230737 h 248183"/>
              <a:gd name="connsiteX11" fmla="*/ 33072 w 195442"/>
              <a:gd name="connsiteY11" fmla="*/ 205099 h 248183"/>
              <a:gd name="connsiteX12" fmla="*/ 7434 w 195442"/>
              <a:gd name="connsiteY12" fmla="*/ 170916 h 24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442" h="248183">
                <a:moveTo>
                  <a:pt x="7434" y="170916"/>
                </a:moveTo>
                <a:cubicBezTo>
                  <a:pt x="7434" y="156673"/>
                  <a:pt x="18150" y="131578"/>
                  <a:pt x="33072" y="119641"/>
                </a:cubicBezTo>
                <a:cubicBezTo>
                  <a:pt x="92286" y="72270"/>
                  <a:pt x="103475" y="134302"/>
                  <a:pt x="84347" y="76912"/>
                </a:cubicBezTo>
                <a:cubicBezTo>
                  <a:pt x="87195" y="56972"/>
                  <a:pt x="77837" y="30474"/>
                  <a:pt x="92892" y="17092"/>
                </a:cubicBezTo>
                <a:cubicBezTo>
                  <a:pt x="110057" y="1834"/>
                  <a:pt x="138605" y="12322"/>
                  <a:pt x="161259" y="8546"/>
                </a:cubicBezTo>
                <a:cubicBezTo>
                  <a:pt x="172844" y="6615"/>
                  <a:pt x="184048" y="2849"/>
                  <a:pt x="195442" y="0"/>
                </a:cubicBezTo>
                <a:cubicBezTo>
                  <a:pt x="177008" y="129039"/>
                  <a:pt x="207957" y="18539"/>
                  <a:pt x="161259" y="76912"/>
                </a:cubicBezTo>
                <a:cubicBezTo>
                  <a:pt x="155632" y="83946"/>
                  <a:pt x="155302" y="93922"/>
                  <a:pt x="152713" y="102550"/>
                </a:cubicBezTo>
                <a:cubicBezTo>
                  <a:pt x="146754" y="122413"/>
                  <a:pt x="141318" y="142430"/>
                  <a:pt x="135621" y="162370"/>
                </a:cubicBezTo>
                <a:cubicBezTo>
                  <a:pt x="133287" y="183371"/>
                  <a:pt x="149030" y="253777"/>
                  <a:pt x="101438" y="247828"/>
                </a:cubicBezTo>
                <a:cubicBezTo>
                  <a:pt x="86216" y="245925"/>
                  <a:pt x="72952" y="236434"/>
                  <a:pt x="58709" y="230737"/>
                </a:cubicBezTo>
                <a:cubicBezTo>
                  <a:pt x="50163" y="222191"/>
                  <a:pt x="42740" y="212350"/>
                  <a:pt x="33072" y="205099"/>
                </a:cubicBezTo>
                <a:cubicBezTo>
                  <a:pt x="-20903" y="164618"/>
                  <a:pt x="7434" y="185159"/>
                  <a:pt x="7434" y="170916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34" name="Volný tvar 9233"/>
          <p:cNvSpPr/>
          <p:nvPr/>
        </p:nvSpPr>
        <p:spPr>
          <a:xfrm>
            <a:off x="3708875" y="4588260"/>
            <a:ext cx="76912" cy="220782"/>
          </a:xfrm>
          <a:custGeom>
            <a:avLst/>
            <a:gdLst>
              <a:gd name="connsiteX0" fmla="*/ 25637 w 76912"/>
              <a:gd name="connsiteY0" fmla="*/ 832 h 220782"/>
              <a:gd name="connsiteX1" fmla="*/ 8546 w 76912"/>
              <a:gd name="connsiteY1" fmla="*/ 86290 h 220782"/>
              <a:gd name="connsiteX2" fmla="*/ 0 w 76912"/>
              <a:gd name="connsiteY2" fmla="*/ 111927 h 220782"/>
              <a:gd name="connsiteX3" fmla="*/ 8546 w 76912"/>
              <a:gd name="connsiteY3" fmla="*/ 137564 h 220782"/>
              <a:gd name="connsiteX4" fmla="*/ 17091 w 76912"/>
              <a:gd name="connsiteY4" fmla="*/ 214476 h 220782"/>
              <a:gd name="connsiteX5" fmla="*/ 68366 w 76912"/>
              <a:gd name="connsiteY5" fmla="*/ 205931 h 220782"/>
              <a:gd name="connsiteX6" fmla="*/ 76912 w 76912"/>
              <a:gd name="connsiteY6" fmla="*/ 154656 h 220782"/>
              <a:gd name="connsiteX7" fmla="*/ 68366 w 76912"/>
              <a:gd name="connsiteY7" fmla="*/ 69198 h 220782"/>
              <a:gd name="connsiteX8" fmla="*/ 59820 w 76912"/>
              <a:gd name="connsiteY8" fmla="*/ 43561 h 220782"/>
              <a:gd name="connsiteX9" fmla="*/ 25637 w 76912"/>
              <a:gd name="connsiteY9" fmla="*/ 832 h 22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912" h="220782">
                <a:moveTo>
                  <a:pt x="25637" y="832"/>
                </a:moveTo>
                <a:cubicBezTo>
                  <a:pt x="17091" y="7953"/>
                  <a:pt x="15078" y="57984"/>
                  <a:pt x="8546" y="86290"/>
                </a:cubicBezTo>
                <a:cubicBezTo>
                  <a:pt x="6520" y="95067"/>
                  <a:pt x="0" y="102919"/>
                  <a:pt x="0" y="111927"/>
                </a:cubicBezTo>
                <a:cubicBezTo>
                  <a:pt x="0" y="120935"/>
                  <a:pt x="5697" y="129018"/>
                  <a:pt x="8546" y="137564"/>
                </a:cubicBezTo>
                <a:cubicBezTo>
                  <a:pt x="11394" y="163201"/>
                  <a:pt x="105" y="195063"/>
                  <a:pt x="17091" y="214476"/>
                </a:cubicBezTo>
                <a:cubicBezTo>
                  <a:pt x="28501" y="227516"/>
                  <a:pt x="56114" y="218183"/>
                  <a:pt x="68366" y="205931"/>
                </a:cubicBezTo>
                <a:cubicBezTo>
                  <a:pt x="80618" y="193679"/>
                  <a:pt x="74063" y="171748"/>
                  <a:pt x="76912" y="154656"/>
                </a:cubicBezTo>
                <a:cubicBezTo>
                  <a:pt x="74063" y="126170"/>
                  <a:pt x="72719" y="97493"/>
                  <a:pt x="68366" y="69198"/>
                </a:cubicBezTo>
                <a:cubicBezTo>
                  <a:pt x="66996" y="60295"/>
                  <a:pt x="63848" y="51618"/>
                  <a:pt x="59820" y="43561"/>
                </a:cubicBezTo>
                <a:cubicBezTo>
                  <a:pt x="55227" y="34374"/>
                  <a:pt x="34183" y="-6289"/>
                  <a:pt x="25637" y="83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35" name="Volný tvar 9234"/>
          <p:cNvSpPr/>
          <p:nvPr/>
        </p:nvSpPr>
        <p:spPr>
          <a:xfrm>
            <a:off x="3416753" y="4373240"/>
            <a:ext cx="97717" cy="153210"/>
          </a:xfrm>
          <a:custGeom>
            <a:avLst/>
            <a:gdLst>
              <a:gd name="connsiteX0" fmla="*/ 10111 w 97717"/>
              <a:gd name="connsiteY0" fmla="*/ 96210 h 153210"/>
              <a:gd name="connsiteX1" fmla="*/ 95568 w 97717"/>
              <a:gd name="connsiteY1" fmla="*/ 130394 h 153210"/>
              <a:gd name="connsiteX2" fmla="*/ 78477 w 97717"/>
              <a:gd name="connsiteY2" fmla="*/ 104756 h 153210"/>
              <a:gd name="connsiteX3" fmla="*/ 69931 w 97717"/>
              <a:gd name="connsiteY3" fmla="*/ 79119 h 153210"/>
              <a:gd name="connsiteX4" fmla="*/ 61385 w 97717"/>
              <a:gd name="connsiteY4" fmla="*/ 44936 h 153210"/>
              <a:gd name="connsiteX5" fmla="*/ 35748 w 97717"/>
              <a:gd name="connsiteY5" fmla="*/ 27844 h 153210"/>
              <a:gd name="connsiteX6" fmla="*/ 1565 w 97717"/>
              <a:gd name="connsiteY6" fmla="*/ 36390 h 153210"/>
              <a:gd name="connsiteX7" fmla="*/ 35748 w 97717"/>
              <a:gd name="connsiteY7" fmla="*/ 79119 h 153210"/>
              <a:gd name="connsiteX8" fmla="*/ 10111 w 97717"/>
              <a:gd name="connsiteY8" fmla="*/ 96210 h 15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17" h="153210">
                <a:moveTo>
                  <a:pt x="10111" y="96210"/>
                </a:moveTo>
                <a:cubicBezTo>
                  <a:pt x="19465" y="142984"/>
                  <a:pt x="11767" y="178280"/>
                  <a:pt x="95568" y="130394"/>
                </a:cubicBezTo>
                <a:cubicBezTo>
                  <a:pt x="104486" y="125298"/>
                  <a:pt x="83070" y="113943"/>
                  <a:pt x="78477" y="104756"/>
                </a:cubicBezTo>
                <a:cubicBezTo>
                  <a:pt x="74449" y="96699"/>
                  <a:pt x="72406" y="87780"/>
                  <a:pt x="69931" y="79119"/>
                </a:cubicBezTo>
                <a:cubicBezTo>
                  <a:pt x="66704" y="67826"/>
                  <a:pt x="67900" y="54708"/>
                  <a:pt x="61385" y="44936"/>
                </a:cubicBezTo>
                <a:cubicBezTo>
                  <a:pt x="55688" y="36390"/>
                  <a:pt x="44294" y="33541"/>
                  <a:pt x="35748" y="27844"/>
                </a:cubicBezTo>
                <a:cubicBezTo>
                  <a:pt x="22631" y="8170"/>
                  <a:pt x="9553" y="-27522"/>
                  <a:pt x="1565" y="36390"/>
                </a:cubicBezTo>
                <a:cubicBezTo>
                  <a:pt x="-5563" y="93422"/>
                  <a:pt x="12666" y="56037"/>
                  <a:pt x="35748" y="79119"/>
                </a:cubicBezTo>
                <a:lnTo>
                  <a:pt x="10111" y="9621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36" name="Volný tvar 9235"/>
          <p:cNvSpPr/>
          <p:nvPr/>
        </p:nvSpPr>
        <p:spPr>
          <a:xfrm>
            <a:off x="4170348" y="4255806"/>
            <a:ext cx="367469" cy="201946"/>
          </a:xfrm>
          <a:custGeom>
            <a:avLst/>
            <a:gdLst>
              <a:gd name="connsiteX0" fmla="*/ 51274 w 367469"/>
              <a:gd name="connsiteY0" fmla="*/ 102549 h 201946"/>
              <a:gd name="connsiteX1" fmla="*/ 0 w 367469"/>
              <a:gd name="connsiteY1" fmla="*/ 59820 h 201946"/>
              <a:gd name="connsiteX2" fmla="*/ 8545 w 367469"/>
              <a:gd name="connsiteY2" fmla="*/ 34183 h 201946"/>
              <a:gd name="connsiteX3" fmla="*/ 85458 w 367469"/>
              <a:gd name="connsiteY3" fmla="*/ 34183 h 201946"/>
              <a:gd name="connsiteX4" fmla="*/ 111095 w 367469"/>
              <a:gd name="connsiteY4" fmla="*/ 17091 h 201946"/>
              <a:gd name="connsiteX5" fmla="*/ 247828 w 367469"/>
              <a:gd name="connsiteY5" fmla="*/ 0 h 201946"/>
              <a:gd name="connsiteX6" fmla="*/ 316194 w 367469"/>
              <a:gd name="connsiteY6" fmla="*/ 25637 h 201946"/>
              <a:gd name="connsiteX7" fmla="*/ 333286 w 367469"/>
              <a:gd name="connsiteY7" fmla="*/ 51274 h 201946"/>
              <a:gd name="connsiteX8" fmla="*/ 341831 w 367469"/>
              <a:gd name="connsiteY8" fmla="*/ 85458 h 201946"/>
              <a:gd name="connsiteX9" fmla="*/ 358923 w 367469"/>
              <a:gd name="connsiteY9" fmla="*/ 111095 h 201946"/>
              <a:gd name="connsiteX10" fmla="*/ 367469 w 367469"/>
              <a:gd name="connsiteY10" fmla="*/ 136732 h 201946"/>
              <a:gd name="connsiteX11" fmla="*/ 358923 w 367469"/>
              <a:gd name="connsiteY11" fmla="*/ 179461 h 201946"/>
              <a:gd name="connsiteX12" fmla="*/ 264919 w 367469"/>
              <a:gd name="connsiteY12" fmla="*/ 170915 h 201946"/>
              <a:gd name="connsiteX13" fmla="*/ 162370 w 367469"/>
              <a:gd name="connsiteY13" fmla="*/ 179461 h 201946"/>
              <a:gd name="connsiteX14" fmla="*/ 111095 w 367469"/>
              <a:gd name="connsiteY14" fmla="*/ 196553 h 201946"/>
              <a:gd name="connsiteX15" fmla="*/ 102549 w 367469"/>
              <a:gd name="connsiteY15" fmla="*/ 170915 h 201946"/>
              <a:gd name="connsiteX16" fmla="*/ 51274 w 367469"/>
              <a:gd name="connsiteY16" fmla="*/ 119641 h 201946"/>
              <a:gd name="connsiteX17" fmla="*/ 51274 w 367469"/>
              <a:gd name="connsiteY17" fmla="*/ 102549 h 20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7469" h="201946">
                <a:moveTo>
                  <a:pt x="51274" y="102549"/>
                </a:moveTo>
                <a:cubicBezTo>
                  <a:pt x="42728" y="92579"/>
                  <a:pt x="0" y="94653"/>
                  <a:pt x="0" y="59820"/>
                </a:cubicBezTo>
                <a:cubicBezTo>
                  <a:pt x="0" y="50812"/>
                  <a:pt x="5697" y="42729"/>
                  <a:pt x="8545" y="34183"/>
                </a:cubicBezTo>
                <a:cubicBezTo>
                  <a:pt x="42802" y="45602"/>
                  <a:pt x="40338" y="49223"/>
                  <a:pt x="85458" y="34183"/>
                </a:cubicBezTo>
                <a:cubicBezTo>
                  <a:pt x="95202" y="30935"/>
                  <a:pt x="101045" y="19207"/>
                  <a:pt x="111095" y="17091"/>
                </a:cubicBezTo>
                <a:cubicBezTo>
                  <a:pt x="156042" y="7628"/>
                  <a:pt x="202250" y="5697"/>
                  <a:pt x="247828" y="0"/>
                </a:cubicBezTo>
                <a:cubicBezTo>
                  <a:pt x="278402" y="6114"/>
                  <a:pt x="294188" y="3631"/>
                  <a:pt x="316194" y="25637"/>
                </a:cubicBezTo>
                <a:cubicBezTo>
                  <a:pt x="323457" y="32900"/>
                  <a:pt x="327589" y="42728"/>
                  <a:pt x="333286" y="51274"/>
                </a:cubicBezTo>
                <a:cubicBezTo>
                  <a:pt x="336134" y="62669"/>
                  <a:pt x="337204" y="74662"/>
                  <a:pt x="341831" y="85458"/>
                </a:cubicBezTo>
                <a:cubicBezTo>
                  <a:pt x="345877" y="94898"/>
                  <a:pt x="354330" y="101909"/>
                  <a:pt x="358923" y="111095"/>
                </a:cubicBezTo>
                <a:cubicBezTo>
                  <a:pt x="362952" y="119152"/>
                  <a:pt x="364620" y="128186"/>
                  <a:pt x="367469" y="136732"/>
                </a:cubicBezTo>
                <a:cubicBezTo>
                  <a:pt x="364620" y="150975"/>
                  <a:pt x="372703" y="174868"/>
                  <a:pt x="358923" y="179461"/>
                </a:cubicBezTo>
                <a:cubicBezTo>
                  <a:pt x="329074" y="189411"/>
                  <a:pt x="296383" y="170915"/>
                  <a:pt x="264919" y="170915"/>
                </a:cubicBezTo>
                <a:cubicBezTo>
                  <a:pt x="230618" y="170915"/>
                  <a:pt x="196553" y="176612"/>
                  <a:pt x="162370" y="179461"/>
                </a:cubicBezTo>
                <a:cubicBezTo>
                  <a:pt x="145278" y="185158"/>
                  <a:pt x="116792" y="213645"/>
                  <a:pt x="111095" y="196553"/>
                </a:cubicBezTo>
                <a:cubicBezTo>
                  <a:pt x="108246" y="188007"/>
                  <a:pt x="108080" y="178026"/>
                  <a:pt x="102549" y="170915"/>
                </a:cubicBezTo>
                <a:cubicBezTo>
                  <a:pt x="87709" y="151836"/>
                  <a:pt x="51274" y="119641"/>
                  <a:pt x="51274" y="119641"/>
                </a:cubicBezTo>
                <a:cubicBezTo>
                  <a:pt x="41828" y="91300"/>
                  <a:pt x="59820" y="112519"/>
                  <a:pt x="51274" y="102549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37" name="Volný tvar 9236"/>
          <p:cNvSpPr/>
          <p:nvPr/>
        </p:nvSpPr>
        <p:spPr>
          <a:xfrm>
            <a:off x="6725540" y="3476764"/>
            <a:ext cx="914400" cy="847621"/>
          </a:xfrm>
          <a:custGeom>
            <a:avLst/>
            <a:gdLst>
              <a:gd name="connsiteX0" fmla="*/ 153824 w 914400"/>
              <a:gd name="connsiteY0" fmla="*/ 847408 h 847621"/>
              <a:gd name="connsiteX1" fmla="*/ 170916 w 914400"/>
              <a:gd name="connsiteY1" fmla="*/ 804679 h 847621"/>
              <a:gd name="connsiteX2" fmla="*/ 145279 w 914400"/>
              <a:gd name="connsiteY2" fmla="*/ 787587 h 847621"/>
              <a:gd name="connsiteX3" fmla="*/ 111096 w 914400"/>
              <a:gd name="connsiteY3" fmla="*/ 779042 h 847621"/>
              <a:gd name="connsiteX4" fmla="*/ 85458 w 914400"/>
              <a:gd name="connsiteY4" fmla="*/ 770496 h 847621"/>
              <a:gd name="connsiteX5" fmla="*/ 51275 w 914400"/>
              <a:gd name="connsiteY5" fmla="*/ 710675 h 847621"/>
              <a:gd name="connsiteX6" fmla="*/ 59821 w 914400"/>
              <a:gd name="connsiteY6" fmla="*/ 685038 h 847621"/>
              <a:gd name="connsiteX7" fmla="*/ 94004 w 914400"/>
              <a:gd name="connsiteY7" fmla="*/ 667946 h 847621"/>
              <a:gd name="connsiteX8" fmla="*/ 76912 w 914400"/>
              <a:gd name="connsiteY8" fmla="*/ 591034 h 847621"/>
              <a:gd name="connsiteX9" fmla="*/ 42729 w 914400"/>
              <a:gd name="connsiteY9" fmla="*/ 539759 h 847621"/>
              <a:gd name="connsiteX10" fmla="*/ 17092 w 914400"/>
              <a:gd name="connsiteY10" fmla="*/ 514122 h 847621"/>
              <a:gd name="connsiteX11" fmla="*/ 0 w 914400"/>
              <a:gd name="connsiteY11" fmla="*/ 479939 h 847621"/>
              <a:gd name="connsiteX12" fmla="*/ 8546 w 914400"/>
              <a:gd name="connsiteY12" fmla="*/ 394481 h 847621"/>
              <a:gd name="connsiteX13" fmla="*/ 17092 w 914400"/>
              <a:gd name="connsiteY13" fmla="*/ 360298 h 847621"/>
              <a:gd name="connsiteX14" fmla="*/ 51275 w 914400"/>
              <a:gd name="connsiteY14" fmla="*/ 351752 h 847621"/>
              <a:gd name="connsiteX15" fmla="*/ 76912 w 914400"/>
              <a:gd name="connsiteY15" fmla="*/ 326115 h 847621"/>
              <a:gd name="connsiteX16" fmla="*/ 119641 w 914400"/>
              <a:gd name="connsiteY16" fmla="*/ 317569 h 847621"/>
              <a:gd name="connsiteX17" fmla="*/ 222191 w 914400"/>
              <a:gd name="connsiteY17" fmla="*/ 309023 h 847621"/>
              <a:gd name="connsiteX18" fmla="*/ 239282 w 914400"/>
              <a:gd name="connsiteY18" fmla="*/ 283386 h 847621"/>
              <a:gd name="connsiteX19" fmla="*/ 264920 w 914400"/>
              <a:gd name="connsiteY19" fmla="*/ 274840 h 847621"/>
              <a:gd name="connsiteX20" fmla="*/ 256374 w 914400"/>
              <a:gd name="connsiteY20" fmla="*/ 257748 h 847621"/>
              <a:gd name="connsiteX21" fmla="*/ 264920 w 914400"/>
              <a:gd name="connsiteY21" fmla="*/ 223565 h 847621"/>
              <a:gd name="connsiteX22" fmla="*/ 273466 w 914400"/>
              <a:gd name="connsiteY22" fmla="*/ 129561 h 847621"/>
              <a:gd name="connsiteX23" fmla="*/ 324740 w 914400"/>
              <a:gd name="connsiteY23" fmla="*/ 103924 h 847621"/>
              <a:gd name="connsiteX24" fmla="*/ 529839 w 914400"/>
              <a:gd name="connsiteY24" fmla="*/ 95378 h 847621"/>
              <a:gd name="connsiteX25" fmla="*/ 589660 w 914400"/>
              <a:gd name="connsiteY25" fmla="*/ 61195 h 847621"/>
              <a:gd name="connsiteX26" fmla="*/ 598206 w 914400"/>
              <a:gd name="connsiteY26" fmla="*/ 35557 h 847621"/>
              <a:gd name="connsiteX27" fmla="*/ 709301 w 914400"/>
              <a:gd name="connsiteY27" fmla="*/ 27012 h 847621"/>
              <a:gd name="connsiteX28" fmla="*/ 734939 w 914400"/>
              <a:gd name="connsiteY28" fmla="*/ 1374 h 847621"/>
              <a:gd name="connsiteX29" fmla="*/ 803305 w 914400"/>
              <a:gd name="connsiteY29" fmla="*/ 27012 h 847621"/>
              <a:gd name="connsiteX30" fmla="*/ 871671 w 914400"/>
              <a:gd name="connsiteY30" fmla="*/ 27012 h 847621"/>
              <a:gd name="connsiteX31" fmla="*/ 880217 w 914400"/>
              <a:gd name="connsiteY31" fmla="*/ 112470 h 847621"/>
              <a:gd name="connsiteX32" fmla="*/ 888763 w 914400"/>
              <a:gd name="connsiteY32" fmla="*/ 138107 h 847621"/>
              <a:gd name="connsiteX33" fmla="*/ 914400 w 914400"/>
              <a:gd name="connsiteY33" fmla="*/ 163744 h 847621"/>
              <a:gd name="connsiteX34" fmla="*/ 828942 w 914400"/>
              <a:gd name="connsiteY34" fmla="*/ 206473 h 847621"/>
              <a:gd name="connsiteX35" fmla="*/ 769122 w 914400"/>
              <a:gd name="connsiteY35" fmla="*/ 240657 h 847621"/>
              <a:gd name="connsiteX36" fmla="*/ 598206 w 914400"/>
              <a:gd name="connsiteY36" fmla="*/ 249202 h 847621"/>
              <a:gd name="connsiteX37" fmla="*/ 529839 w 914400"/>
              <a:gd name="connsiteY37" fmla="*/ 309023 h 847621"/>
              <a:gd name="connsiteX38" fmla="*/ 521294 w 914400"/>
              <a:gd name="connsiteY38" fmla="*/ 394481 h 847621"/>
              <a:gd name="connsiteX39" fmla="*/ 495656 w 914400"/>
              <a:gd name="connsiteY39" fmla="*/ 403027 h 847621"/>
              <a:gd name="connsiteX40" fmla="*/ 478565 w 914400"/>
              <a:gd name="connsiteY40" fmla="*/ 428664 h 847621"/>
              <a:gd name="connsiteX41" fmla="*/ 470019 w 914400"/>
              <a:gd name="connsiteY41" fmla="*/ 462847 h 847621"/>
              <a:gd name="connsiteX42" fmla="*/ 418744 w 914400"/>
              <a:gd name="connsiteY42" fmla="*/ 479939 h 847621"/>
              <a:gd name="connsiteX43" fmla="*/ 393107 w 914400"/>
              <a:gd name="connsiteY43" fmla="*/ 497030 h 847621"/>
              <a:gd name="connsiteX44" fmla="*/ 282011 w 914400"/>
              <a:gd name="connsiteY44" fmla="*/ 514122 h 847621"/>
              <a:gd name="connsiteX45" fmla="*/ 264920 w 914400"/>
              <a:gd name="connsiteY45" fmla="*/ 616672 h 847621"/>
              <a:gd name="connsiteX46" fmla="*/ 256374 w 914400"/>
              <a:gd name="connsiteY46" fmla="*/ 650855 h 847621"/>
              <a:gd name="connsiteX47" fmla="*/ 230737 w 914400"/>
              <a:gd name="connsiteY47" fmla="*/ 667946 h 847621"/>
              <a:gd name="connsiteX48" fmla="*/ 213645 w 914400"/>
              <a:gd name="connsiteY48" fmla="*/ 693584 h 847621"/>
              <a:gd name="connsiteX49" fmla="*/ 222191 w 914400"/>
              <a:gd name="connsiteY49" fmla="*/ 727767 h 847621"/>
              <a:gd name="connsiteX50" fmla="*/ 213645 w 914400"/>
              <a:gd name="connsiteY50" fmla="*/ 813225 h 847621"/>
              <a:gd name="connsiteX51" fmla="*/ 188008 w 914400"/>
              <a:gd name="connsiteY51" fmla="*/ 821771 h 847621"/>
              <a:gd name="connsiteX52" fmla="*/ 153824 w 914400"/>
              <a:gd name="connsiteY52" fmla="*/ 847408 h 84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14400" h="847621">
                <a:moveTo>
                  <a:pt x="153824" y="847408"/>
                </a:moveTo>
                <a:cubicBezTo>
                  <a:pt x="150975" y="844559"/>
                  <a:pt x="173085" y="819865"/>
                  <a:pt x="170916" y="804679"/>
                </a:cubicBezTo>
                <a:cubicBezTo>
                  <a:pt x="169464" y="794511"/>
                  <a:pt x="154719" y="791633"/>
                  <a:pt x="145279" y="787587"/>
                </a:cubicBezTo>
                <a:cubicBezTo>
                  <a:pt x="134484" y="782960"/>
                  <a:pt x="122389" y="782268"/>
                  <a:pt x="111096" y="779042"/>
                </a:cubicBezTo>
                <a:cubicBezTo>
                  <a:pt x="102434" y="776567"/>
                  <a:pt x="94004" y="773345"/>
                  <a:pt x="85458" y="770496"/>
                </a:cubicBezTo>
                <a:cubicBezTo>
                  <a:pt x="75049" y="756618"/>
                  <a:pt x="51275" y="732425"/>
                  <a:pt x="51275" y="710675"/>
                </a:cubicBezTo>
                <a:cubicBezTo>
                  <a:pt x="51275" y="701667"/>
                  <a:pt x="53451" y="691408"/>
                  <a:pt x="59821" y="685038"/>
                </a:cubicBezTo>
                <a:cubicBezTo>
                  <a:pt x="68829" y="676030"/>
                  <a:pt x="82610" y="673643"/>
                  <a:pt x="94004" y="667946"/>
                </a:cubicBezTo>
                <a:cubicBezTo>
                  <a:pt x="91685" y="654033"/>
                  <a:pt x="86930" y="609066"/>
                  <a:pt x="76912" y="591034"/>
                </a:cubicBezTo>
                <a:cubicBezTo>
                  <a:pt x="66936" y="573077"/>
                  <a:pt x="54123" y="556851"/>
                  <a:pt x="42729" y="539759"/>
                </a:cubicBezTo>
                <a:cubicBezTo>
                  <a:pt x="36025" y="529703"/>
                  <a:pt x="24117" y="523956"/>
                  <a:pt x="17092" y="514122"/>
                </a:cubicBezTo>
                <a:cubicBezTo>
                  <a:pt x="9687" y="503756"/>
                  <a:pt x="5697" y="491333"/>
                  <a:pt x="0" y="479939"/>
                </a:cubicBezTo>
                <a:cubicBezTo>
                  <a:pt x="2849" y="451453"/>
                  <a:pt x="4497" y="422821"/>
                  <a:pt x="8546" y="394481"/>
                </a:cubicBezTo>
                <a:cubicBezTo>
                  <a:pt x="10207" y="382854"/>
                  <a:pt x="8787" y="368603"/>
                  <a:pt x="17092" y="360298"/>
                </a:cubicBezTo>
                <a:cubicBezTo>
                  <a:pt x="25397" y="351993"/>
                  <a:pt x="39881" y="354601"/>
                  <a:pt x="51275" y="351752"/>
                </a:cubicBezTo>
                <a:cubicBezTo>
                  <a:pt x="59821" y="343206"/>
                  <a:pt x="66102" y="331520"/>
                  <a:pt x="76912" y="326115"/>
                </a:cubicBezTo>
                <a:cubicBezTo>
                  <a:pt x="89904" y="319619"/>
                  <a:pt x="105215" y="319266"/>
                  <a:pt x="119641" y="317569"/>
                </a:cubicBezTo>
                <a:cubicBezTo>
                  <a:pt x="153708" y="313561"/>
                  <a:pt x="188008" y="311872"/>
                  <a:pt x="222191" y="309023"/>
                </a:cubicBezTo>
                <a:cubicBezTo>
                  <a:pt x="227888" y="300477"/>
                  <a:pt x="231262" y="289802"/>
                  <a:pt x="239282" y="283386"/>
                </a:cubicBezTo>
                <a:cubicBezTo>
                  <a:pt x="246316" y="277759"/>
                  <a:pt x="267105" y="283579"/>
                  <a:pt x="264920" y="274840"/>
                </a:cubicBezTo>
                <a:cubicBezTo>
                  <a:pt x="260217" y="256026"/>
                  <a:pt x="194023" y="236963"/>
                  <a:pt x="256374" y="257748"/>
                </a:cubicBezTo>
                <a:cubicBezTo>
                  <a:pt x="259223" y="246354"/>
                  <a:pt x="263368" y="235207"/>
                  <a:pt x="264920" y="223565"/>
                </a:cubicBezTo>
                <a:cubicBezTo>
                  <a:pt x="269078" y="192377"/>
                  <a:pt x="264213" y="159634"/>
                  <a:pt x="273466" y="129561"/>
                </a:cubicBezTo>
                <a:cubicBezTo>
                  <a:pt x="276355" y="120173"/>
                  <a:pt x="315885" y="104580"/>
                  <a:pt x="324740" y="103924"/>
                </a:cubicBezTo>
                <a:cubicBezTo>
                  <a:pt x="392979" y="98869"/>
                  <a:pt x="461473" y="98227"/>
                  <a:pt x="529839" y="95378"/>
                </a:cubicBezTo>
                <a:cubicBezTo>
                  <a:pt x="549078" y="37665"/>
                  <a:pt x="519472" y="101303"/>
                  <a:pt x="589660" y="61195"/>
                </a:cubicBezTo>
                <a:cubicBezTo>
                  <a:pt x="597481" y="56726"/>
                  <a:pt x="589544" y="38032"/>
                  <a:pt x="598206" y="35557"/>
                </a:cubicBezTo>
                <a:cubicBezTo>
                  <a:pt x="633918" y="25354"/>
                  <a:pt x="672269" y="29860"/>
                  <a:pt x="709301" y="27012"/>
                </a:cubicBezTo>
                <a:cubicBezTo>
                  <a:pt x="717847" y="18466"/>
                  <a:pt x="723214" y="4305"/>
                  <a:pt x="734939" y="1374"/>
                </a:cubicBezTo>
                <a:cubicBezTo>
                  <a:pt x="761818" y="-5346"/>
                  <a:pt x="783911" y="14083"/>
                  <a:pt x="803305" y="27012"/>
                </a:cubicBezTo>
                <a:cubicBezTo>
                  <a:pt x="812607" y="24687"/>
                  <a:pt x="862369" y="6548"/>
                  <a:pt x="871671" y="27012"/>
                </a:cubicBezTo>
                <a:cubicBezTo>
                  <a:pt x="883517" y="53074"/>
                  <a:pt x="875864" y="84175"/>
                  <a:pt x="880217" y="112470"/>
                </a:cubicBezTo>
                <a:cubicBezTo>
                  <a:pt x="881587" y="121373"/>
                  <a:pt x="883766" y="130612"/>
                  <a:pt x="888763" y="138107"/>
                </a:cubicBezTo>
                <a:cubicBezTo>
                  <a:pt x="895467" y="148163"/>
                  <a:pt x="905854" y="155198"/>
                  <a:pt x="914400" y="163744"/>
                </a:cubicBezTo>
                <a:cubicBezTo>
                  <a:pt x="896324" y="217972"/>
                  <a:pt x="918219" y="176714"/>
                  <a:pt x="828942" y="206473"/>
                </a:cubicBezTo>
                <a:cubicBezTo>
                  <a:pt x="797663" y="216899"/>
                  <a:pt x="806343" y="236004"/>
                  <a:pt x="769122" y="240657"/>
                </a:cubicBezTo>
                <a:cubicBezTo>
                  <a:pt x="712519" y="247732"/>
                  <a:pt x="655178" y="246354"/>
                  <a:pt x="598206" y="249202"/>
                </a:cubicBezTo>
                <a:cubicBezTo>
                  <a:pt x="538385" y="289083"/>
                  <a:pt x="558326" y="266294"/>
                  <a:pt x="529839" y="309023"/>
                </a:cubicBezTo>
                <a:cubicBezTo>
                  <a:pt x="526991" y="337509"/>
                  <a:pt x="531077" y="367577"/>
                  <a:pt x="521294" y="394481"/>
                </a:cubicBezTo>
                <a:cubicBezTo>
                  <a:pt x="518216" y="402947"/>
                  <a:pt x="502690" y="397400"/>
                  <a:pt x="495656" y="403027"/>
                </a:cubicBezTo>
                <a:cubicBezTo>
                  <a:pt x="487636" y="409443"/>
                  <a:pt x="484262" y="420118"/>
                  <a:pt x="478565" y="428664"/>
                </a:cubicBezTo>
                <a:cubicBezTo>
                  <a:pt x="475716" y="440058"/>
                  <a:pt x="478937" y="455203"/>
                  <a:pt x="470019" y="462847"/>
                </a:cubicBezTo>
                <a:cubicBezTo>
                  <a:pt x="456340" y="474572"/>
                  <a:pt x="433735" y="469946"/>
                  <a:pt x="418744" y="479939"/>
                </a:cubicBezTo>
                <a:cubicBezTo>
                  <a:pt x="410198" y="485636"/>
                  <a:pt x="402293" y="492437"/>
                  <a:pt x="393107" y="497030"/>
                </a:cubicBezTo>
                <a:cubicBezTo>
                  <a:pt x="362308" y="512429"/>
                  <a:pt x="306523" y="511671"/>
                  <a:pt x="282011" y="514122"/>
                </a:cubicBezTo>
                <a:cubicBezTo>
                  <a:pt x="262929" y="571371"/>
                  <a:pt x="281276" y="510358"/>
                  <a:pt x="264920" y="616672"/>
                </a:cubicBezTo>
                <a:cubicBezTo>
                  <a:pt x="263134" y="628280"/>
                  <a:pt x="262889" y="641083"/>
                  <a:pt x="256374" y="650855"/>
                </a:cubicBezTo>
                <a:cubicBezTo>
                  <a:pt x="250677" y="659401"/>
                  <a:pt x="239283" y="662249"/>
                  <a:pt x="230737" y="667946"/>
                </a:cubicBezTo>
                <a:cubicBezTo>
                  <a:pt x="225040" y="676492"/>
                  <a:pt x="215098" y="683416"/>
                  <a:pt x="213645" y="693584"/>
                </a:cubicBezTo>
                <a:cubicBezTo>
                  <a:pt x="211984" y="705211"/>
                  <a:pt x="222191" y="716022"/>
                  <a:pt x="222191" y="727767"/>
                </a:cubicBezTo>
                <a:cubicBezTo>
                  <a:pt x="222191" y="756395"/>
                  <a:pt x="223428" y="786320"/>
                  <a:pt x="213645" y="813225"/>
                </a:cubicBezTo>
                <a:cubicBezTo>
                  <a:pt x="210567" y="821691"/>
                  <a:pt x="196961" y="820776"/>
                  <a:pt x="188008" y="821771"/>
                </a:cubicBezTo>
                <a:cubicBezTo>
                  <a:pt x="171021" y="823659"/>
                  <a:pt x="156673" y="850257"/>
                  <a:pt x="153824" y="847408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54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/>
      <p:bldP spid="19" grpId="0" animBg="1"/>
      <p:bldP spid="20" grpId="0" animBg="1"/>
      <p:bldP spid="21" grpId="0" animBg="1"/>
      <p:bldP spid="24" grpId="0" animBg="1"/>
      <p:bldP spid="28" grpId="0" animBg="1"/>
      <p:bldP spid="9220" grpId="0" animBg="1"/>
      <p:bldP spid="9221" grpId="0" animBg="1"/>
      <p:bldP spid="9222" grpId="0" animBg="1"/>
      <p:bldP spid="9225" grpId="0" animBg="1"/>
      <p:bldP spid="9226" grpId="0" animBg="1"/>
      <p:bldP spid="9227" grpId="0" animBg="1"/>
      <p:bldP spid="9228" grpId="0" animBg="1"/>
      <p:bldP spid="9229" grpId="0" animBg="1"/>
      <p:bldP spid="9231" grpId="0" animBg="1"/>
      <p:bldP spid="9234" grpId="0" animBg="1"/>
      <p:bldP spid="9235" grpId="0" animBg="1"/>
      <p:bldP spid="9236" grpId="0" animBg="1"/>
      <p:bldP spid="92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454900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Nové formy zemědělského hospodaření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58372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562600" y="1143000"/>
            <a:ext cx="2971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cs-CZ" sz="2000" b="1" dirty="0" smtClean="0"/>
              <a:t>Ekologické zemědělství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= zemědělské hospodaření šetrné k přírodě.</a:t>
            </a:r>
          </a:p>
          <a:p>
            <a:pPr marL="180000" indent="-18000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Nepoužívá umělá hnojiva, živiny se do půdy vrací přirozenou cestou.</a:t>
            </a:r>
          </a:p>
          <a:p>
            <a:pPr marL="180000" indent="-180000">
              <a:spcAft>
                <a:spcPts val="600"/>
              </a:spcAft>
              <a:buFont typeface="Arial" pitchFamily="34" charset="0"/>
              <a:buChar char="▪"/>
            </a:pPr>
            <a:r>
              <a:rPr lang="cs-CZ" dirty="0" smtClean="0"/>
              <a:t>Má nižší výnosy, proto jsou bioprodukty dražší než běžné potraviny.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841" y="4388809"/>
            <a:ext cx="8071440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cs-CZ" sz="2000" b="1" dirty="0" smtClean="0"/>
              <a:t>Agroturistika</a:t>
            </a:r>
          </a:p>
          <a:p>
            <a:r>
              <a:rPr lang="cs-CZ" dirty="0" smtClean="0"/>
              <a:t>Známá z alpských států. V oblastech s atraktivní přírodou (hlavně podhorské </a:t>
            </a:r>
            <a:br>
              <a:rPr lang="cs-CZ" dirty="0" smtClean="0"/>
            </a:br>
            <a:r>
              <a:rPr lang="cs-CZ" dirty="0" smtClean="0"/>
              <a:t>oblasti s loukami, pastvinami, lesy) zemědělci poskytují na farmě ubytování </a:t>
            </a:r>
            <a:br>
              <a:rPr lang="cs-CZ" dirty="0" smtClean="0"/>
            </a:br>
            <a:r>
              <a:rPr lang="cs-CZ" dirty="0" smtClean="0"/>
              <a:t>a další služby (jezdectví), prodej vlastních výrobků (potraviny) apod. </a:t>
            </a:r>
            <a:endParaRPr lang="cs-CZ" dirty="0"/>
          </a:p>
        </p:txBody>
      </p:sp>
      <p:pic>
        <p:nvPicPr>
          <p:cNvPr id="2050" name="Picture 2" descr="C:\Documents and Settings\Miluse\Plocha\obr_projekt_slusovice\111_zemědělství\kukuřičné pol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2818"/>
            <a:ext cx="4724400" cy="30059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281" y="5384562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4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0250" y="360363"/>
            <a:ext cx="7683500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Zemědělství a životního prostředí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638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057400" y="1039505"/>
            <a:ext cx="7772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dirty="0" smtClean="0"/>
              <a:t>Při špatném hospodaření ohrožuje zemědělství </a:t>
            </a:r>
            <a:br>
              <a:rPr lang="cs-CZ" sz="2000" dirty="0" smtClean="0"/>
            </a:br>
            <a:r>
              <a:rPr lang="cs-CZ" sz="2000" dirty="0" smtClean="0"/>
              <a:t>životní prostředí.</a:t>
            </a:r>
          </a:p>
          <a:p>
            <a:pPr>
              <a:spcAft>
                <a:spcPts val="600"/>
              </a:spcAft>
            </a:pPr>
            <a:r>
              <a:rPr lang="cs-CZ" sz="2000" dirty="0" smtClean="0"/>
              <a:t>Může dojít ke</a:t>
            </a:r>
          </a:p>
        </p:txBody>
      </p:sp>
      <p:sp>
        <p:nvSpPr>
          <p:cNvPr id="2" name="Obdélník 1"/>
          <p:cNvSpPr/>
          <p:nvPr/>
        </p:nvSpPr>
        <p:spPr>
          <a:xfrm>
            <a:off x="739923" y="2286000"/>
            <a:ext cx="37558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000" b="1" dirty="0">
                <a:solidFill>
                  <a:prstClr val="black"/>
                </a:solidFill>
              </a:rPr>
              <a:t>Znehodnocování půd </a:t>
            </a:r>
            <a:br>
              <a:rPr lang="cs-CZ" sz="2000" b="1" dirty="0">
                <a:solidFill>
                  <a:prstClr val="black"/>
                </a:solidFill>
              </a:rPr>
            </a:br>
            <a:r>
              <a:rPr lang="cs-CZ" sz="2000" dirty="0" smtClean="0">
                <a:solidFill>
                  <a:prstClr val="black"/>
                </a:solidFill>
              </a:rPr>
              <a:t>nadměrným </a:t>
            </a:r>
            <a:r>
              <a:rPr lang="cs-CZ" sz="2000" dirty="0">
                <a:solidFill>
                  <a:prstClr val="black"/>
                </a:solidFill>
              </a:rPr>
              <a:t>či nedostatečným hnojením, zhutňováním </a:t>
            </a:r>
            <a:r>
              <a:rPr lang="cs-CZ" sz="2000" dirty="0" smtClean="0">
                <a:solidFill>
                  <a:prstClr val="black"/>
                </a:solidFill>
              </a:rPr>
              <a:t/>
            </a:r>
            <a:br>
              <a:rPr lang="cs-CZ" sz="2000" dirty="0" smtClean="0">
                <a:solidFill>
                  <a:prstClr val="black"/>
                </a:solidFill>
              </a:rPr>
            </a:br>
            <a:r>
              <a:rPr lang="cs-CZ" sz="2000" dirty="0" smtClean="0">
                <a:solidFill>
                  <a:prstClr val="black"/>
                </a:solidFill>
              </a:rPr>
              <a:t>těžkými </a:t>
            </a:r>
            <a:r>
              <a:rPr lang="cs-CZ" sz="2000" dirty="0">
                <a:solidFill>
                  <a:prstClr val="black"/>
                </a:solidFill>
              </a:rPr>
              <a:t>stroji</a:t>
            </a:r>
            <a:r>
              <a:rPr lang="cs-CZ" sz="2000" dirty="0" smtClean="0">
                <a:solidFill>
                  <a:prstClr val="black"/>
                </a:solidFill>
              </a:rPr>
              <a:t>…</a:t>
            </a:r>
            <a:endParaRPr lang="cs-CZ" sz="2000" dirty="0">
              <a:solidFill>
                <a:prstClr val="black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62000" y="3823809"/>
            <a:ext cx="307399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000" b="1" dirty="0">
                <a:solidFill>
                  <a:prstClr val="black"/>
                </a:solidFill>
              </a:rPr>
              <a:t>Znečisťování </a:t>
            </a:r>
            <a:r>
              <a:rPr lang="cs-CZ" sz="2000" b="1" dirty="0" smtClean="0">
                <a:solidFill>
                  <a:prstClr val="black"/>
                </a:solidFill>
              </a:rPr>
              <a:t/>
            </a:r>
            <a:br>
              <a:rPr lang="cs-CZ" sz="2000" b="1" dirty="0" smtClean="0">
                <a:solidFill>
                  <a:prstClr val="black"/>
                </a:solidFill>
              </a:rPr>
            </a:br>
            <a:r>
              <a:rPr lang="cs-CZ" sz="2000" b="1" dirty="0" smtClean="0">
                <a:solidFill>
                  <a:prstClr val="black"/>
                </a:solidFill>
              </a:rPr>
              <a:t>podzemních </a:t>
            </a:r>
            <a:r>
              <a:rPr lang="cs-CZ" sz="2000" b="1" dirty="0">
                <a:solidFill>
                  <a:prstClr val="black"/>
                </a:solidFill>
              </a:rPr>
              <a:t>vod</a:t>
            </a:r>
            <a:r>
              <a:rPr lang="cs-CZ" sz="2000" dirty="0">
                <a:solidFill>
                  <a:prstClr val="black"/>
                </a:solidFill>
              </a:rPr>
              <a:t> </a:t>
            </a:r>
            <a:endParaRPr lang="cs-CZ" sz="2000" dirty="0" smtClean="0">
              <a:solidFill>
                <a:prstClr val="black"/>
              </a:solidFill>
            </a:endParaRPr>
          </a:p>
          <a:p>
            <a:pPr lvl="0">
              <a:spcAft>
                <a:spcPts val="600"/>
              </a:spcAft>
            </a:pPr>
            <a:r>
              <a:rPr lang="cs-CZ" sz="2000" dirty="0" smtClean="0">
                <a:solidFill>
                  <a:prstClr val="black"/>
                </a:solidFill>
              </a:rPr>
              <a:t>nadměrným </a:t>
            </a:r>
            <a:r>
              <a:rPr lang="cs-CZ" sz="2000" dirty="0">
                <a:solidFill>
                  <a:prstClr val="black"/>
                </a:solidFill>
              </a:rPr>
              <a:t>a nešetrným </a:t>
            </a:r>
            <a:r>
              <a:rPr lang="cs-CZ" sz="2000" dirty="0" smtClean="0">
                <a:solidFill>
                  <a:prstClr val="black"/>
                </a:solidFill>
              </a:rPr>
              <a:t/>
            </a:r>
            <a:br>
              <a:rPr lang="cs-CZ" sz="2000" dirty="0" smtClean="0">
                <a:solidFill>
                  <a:prstClr val="black"/>
                </a:solidFill>
              </a:rPr>
            </a:br>
            <a:r>
              <a:rPr lang="cs-CZ" sz="2000" dirty="0" smtClean="0">
                <a:solidFill>
                  <a:prstClr val="black"/>
                </a:solidFill>
              </a:rPr>
              <a:t>užíváním  </a:t>
            </a:r>
            <a:r>
              <a:rPr lang="cs-CZ" sz="2000" dirty="0">
                <a:solidFill>
                  <a:prstClr val="black"/>
                </a:solidFill>
              </a:rPr>
              <a:t>umělých hnojiv </a:t>
            </a:r>
            <a:r>
              <a:rPr lang="cs-CZ" sz="2000" dirty="0" smtClean="0">
                <a:solidFill>
                  <a:prstClr val="black"/>
                </a:solidFill>
              </a:rPr>
              <a:t/>
            </a:r>
            <a:br>
              <a:rPr lang="cs-CZ" sz="2000" dirty="0" smtClean="0">
                <a:solidFill>
                  <a:prstClr val="black"/>
                </a:solidFill>
              </a:rPr>
            </a:br>
            <a:r>
              <a:rPr lang="cs-CZ" sz="2000" dirty="0" smtClean="0">
                <a:solidFill>
                  <a:prstClr val="black"/>
                </a:solidFill>
              </a:rPr>
              <a:t>na polích, odpady </a:t>
            </a:r>
            <a:r>
              <a:rPr lang="cs-CZ" sz="2000" dirty="0">
                <a:solidFill>
                  <a:prstClr val="black"/>
                </a:solidFill>
              </a:rPr>
              <a:t>z velkokapacitních stájí</a:t>
            </a:r>
          </a:p>
        </p:txBody>
      </p:sp>
      <p:pic>
        <p:nvPicPr>
          <p:cNvPr id="3074" name="Picture 2" descr="C:\Documents and Settings\Miluse\Plocha\obr_projekt_slusovice\111_zemědělství\obilí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59" y="2222250"/>
            <a:ext cx="4035456" cy="277437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42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03582"/>
            <a:ext cx="1167291" cy="116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88" b="958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7" y="871671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05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2"/>
          <p:cNvSpPr>
            <a:spLocks noGrp="1"/>
          </p:cNvSpPr>
          <p:nvPr>
            <p:ph type="title"/>
          </p:nvPr>
        </p:nvSpPr>
        <p:spPr bwMode="auto">
          <a:xfrm>
            <a:off x="609600" y="381000"/>
            <a:ext cx="7924800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Opakování: pomocí obrázků </a:t>
            </a:r>
            <a:r>
              <a:rPr lang="cs-CZ" sz="2800" dirty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</a:t>
            </a:r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oplňuj text ve větách  </a:t>
            </a:r>
          </a:p>
        </p:txBody>
      </p:sp>
      <p:pic>
        <p:nvPicPr>
          <p:cNvPr id="1638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10" y="563955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51701" y="1787997"/>
            <a:ext cx="7571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Rostlinná výroba zahrnuje pěstování          ,               , cukrové  ř…….,</a:t>
            </a:r>
            <a:br>
              <a:rPr lang="cs-CZ" dirty="0" smtClean="0"/>
            </a:br>
            <a:r>
              <a:rPr lang="cs-CZ" dirty="0" smtClean="0"/>
              <a:t>    </a:t>
            </a:r>
            <a:br>
              <a:rPr lang="cs-CZ" dirty="0" smtClean="0"/>
            </a:br>
            <a:r>
              <a:rPr lang="cs-CZ" dirty="0" smtClean="0"/>
              <a:t>    řepky,                                   a                    .               .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85" y="1356480"/>
            <a:ext cx="863035" cy="86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656" y="1646217"/>
            <a:ext cx="710027" cy="71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Documents and Settings\Miluse\Plocha\obr_projekt_slusovice\111_zemědělství\MB900239543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3" y="2045384"/>
            <a:ext cx="928688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Miluse\Plocha\obr_projekt_slusovice\111_zemědělství\MB900112836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18" y="2228981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Miluse\Plocha\obr_projekt_slusovice\111_zemědělství\MB90025083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956" y="212872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Miluse\Plocha\obr_projekt_slusovice\111_zemědělství\MB900192277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67392"/>
            <a:ext cx="1089780" cy="108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200" y="2128728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20" y="2175671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911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010" y="2154600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51701" y="3263562"/>
            <a:ext cx="7968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Živočišná výroba zahrnuje chov                     ,               ,            ,               ,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     , sladkovodních ryb,                     , myslivost.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51701" y="1171814"/>
            <a:ext cx="7220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 Zemědělskou výrobu dělíme na dvě složky. Na rostlinnou výrobu a</a:t>
            </a:r>
            <a:br>
              <a:rPr lang="cs-CZ" dirty="0" smtClean="0"/>
            </a:br>
            <a:r>
              <a:rPr lang="cs-CZ" dirty="0" smtClean="0"/>
              <a:t>    výrobu.</a:t>
            </a:r>
            <a:endParaRPr lang="cs-CZ" dirty="0"/>
          </a:p>
        </p:txBody>
      </p:sp>
      <p:pic>
        <p:nvPicPr>
          <p:cNvPr id="4109" name="Picture 13" descr="C:\Documents and Settings\Miluse\Plocha\obr_projekt_slusovice\111_zemědělství\MB9000268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00" y="291607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47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577" y="2711327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10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19" y="2874600"/>
            <a:ext cx="9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861" y="2913595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521" b="979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64200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440862" y="4572000"/>
            <a:ext cx="7776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4. Rozlišujeme tyto 4 zemědělské výrobní oblasti (typy):                   oblast,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řepařská oblast,                oblast, horská oblast.</a:t>
            </a:r>
            <a:endParaRPr lang="cs-CZ" dirty="0"/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4114800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563" b="100000" l="15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18" y="4970075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 descr="C:\Documents and Settings\Miluse\Plocha\obr_projekt_slusovice\111_zemědělství\MB900316870.JPG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52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5" y="3553186"/>
            <a:ext cx="106493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6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304800" y="914400"/>
            <a:ext cx="8393113" cy="5040313"/>
          </a:xfrm>
        </p:spPr>
        <p:txBody>
          <a:bodyPr/>
          <a:lstStyle/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File:Flickr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- Nicholas T -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Cultivated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(1).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9.9.2012 [cit. 2013-08-17].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File:Flickr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_-_Nicholas_T_-_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Cultivated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_%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281%29.jpg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File:Flickr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- Nicholas T - Buffalo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Valley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(2).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9.9.2012 [cit. 2013-08-17].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File:Flickr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_-_Nicholas_T_-_Buffalo_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Valley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_%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282%29.jpg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Escourgeon-Hordeum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vulgare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subsp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vulgare.jpg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30.5.2007 [cit. 2013-08-20].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/wiki/Soubor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smtClean="0">
                <a:latin typeface="Arial" pitchFamily="34" charset="0"/>
                <a:cs typeface="Arial" pitchFamily="34" charset="0"/>
              </a:rPr>
              <a:t>Escourgeon-Hordeum_vulgare_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subsp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._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vulgare.jpg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Oats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Poznan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Morasko.jpg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31.6.2012 [cit. 2013-08-20].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File:Oats_Poznan_Morasko.jpg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Sjb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whiskey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malt.jpg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8.8.2011 [cit. 2013-08-20].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Soubor:Sjb_whiskey_malt.jpg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SugarBeet.jpg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Skočit na: Navigace, Hledání.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20.3.2006 [cit. 2013-08-20].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Soubor:SugarBeet.jpg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File:Brassica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napus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002.JPG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12.9.2010 [cit. 2013-08-20].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File:Brassica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_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napus_002.JPG?uselang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Tomato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je.jpg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Skočit na: Navigace, Hledání.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16.5.2005 [cit. 2013-08-20].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/wiki/Soubor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: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Tomato_je.jpg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CH Hen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2.jpg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28.3.2007 [cit. 2013-08-20].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Soubor:CH_Hen_2.jpg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marL="0" indent="0" eaLnBrk="1" hangingPunct="1">
              <a:buClrTx/>
              <a:buNone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  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040313"/>
          </a:xfrm>
        </p:spPr>
        <p:txBody>
          <a:bodyPr/>
          <a:lstStyle/>
          <a:p>
            <a:pPr eaLnBrk="1" hangingPunct="1">
              <a:buClrTx/>
            </a:pP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Relief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Map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Czech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Republic.png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, 2010, 28.8.2010 [cit. 2012-12-20].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Soubor:Relief_Map_of_Czech_Republic.png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Bees Collecting Pollen 2004-08-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14.jpg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en-US" sz="1200" i="1" dirty="0">
                <a:latin typeface="Arial" pitchFamily="34" charset="0"/>
                <a:cs typeface="Arial" pitchFamily="34" charset="0"/>
              </a:rPr>
              <a:t>Wikipedia: the free encyclopedia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[online]. San Francisco (CA): Wikimedia Foundation, 31.12.2004 [cit. 2013-08-21].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Dostupné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z: http://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Soubor:Bees_Collecting_Pollen_2004-08-14.jpg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smtClean="0">
                <a:latin typeface="Arial" pitchFamily="34" charset="0"/>
                <a:cs typeface="Arial" pitchFamily="34" charset="0"/>
              </a:rPr>
              <a:t>Http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Soubor:AAV-Stute-2.jpg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15.3.2007 [cit. 2013-08-21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].Dostupné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Soubor:AAV-Stute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-.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Cyprin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carpi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090613-0329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tdp.JPG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27.4.2010 [cit. 2013-08-21].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File:Cyprin_carpi_090613-0329_tdp.JPG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Silz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cerf21.jpg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25.8.2006 [cit. 2013-08-21].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Soubor:Silz_cerf21.jpg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Wild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Boar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Habitat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quadrat.jpg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25.5.2007 [cit. 2013-08-21].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File:Wild_Boar_Habitat_quadrat.jpg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Bess2.jpg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10.11.2007 [cit. 2013-08-21].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Soubor:Bess2.jpg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Piglet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a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muddy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snout.jpg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19.10.2007 [cit. 2013-08-21].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File:Piglet_with_a_muddy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_</a:t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snout.jpg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eaLnBrk="1" hangingPunct="1">
              <a:buClrTx/>
            </a:pPr>
            <a:r>
              <a:rPr lang="cs-CZ" sz="1200" i="1" dirty="0">
                <a:latin typeface="Arial" pitchFamily="34" charset="0"/>
                <a:cs typeface="Arial" pitchFamily="34" charset="0"/>
              </a:rPr>
              <a:t>Zeměpis naší vlasti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Praha: Nakladatelství České geografické společnosti, s.r.o., 2009. ISBN 978-80-86034-85-0.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Obrázky.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Www.office.microsoft.com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2013 [cit. 2013-08-21].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office.microsoft.com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cs-cz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images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results.aspx?qu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=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brambory&amp;ex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=1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i="1" dirty="0">
                <a:latin typeface="Arial" pitchFamily="34" charset="0"/>
                <a:cs typeface="Arial" pitchFamily="34" charset="0"/>
              </a:rPr>
              <a:t>Geografie Česká republika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Praha: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SPN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Pedagogické nakladatelství, a.s., 2004. ISBN 80-7235-266-0.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61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8195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-23501" y="3518731"/>
            <a:ext cx="9167501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Digitální učební materiál je určen pro seznámení žáků </a:t>
            </a:r>
            <a:r>
              <a:rPr lang="cs-CZ" dirty="0" smtClean="0"/>
              <a:t>se zemědělskou      	výrobou v České republice.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Materiál rozvíjí nové znalosti a procvičuje vědomosti z nižších ročníků. 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Je </a:t>
            </a:r>
            <a:r>
              <a:rPr lang="cs-CZ" dirty="0"/>
              <a:t>určen pro předmět zeměpis, 8. ročník.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Tento materiál vznikl jako doplňující materiál k učebnici: </a:t>
            </a:r>
            <a:r>
              <a:rPr lang="cs-CZ" i="1" dirty="0"/>
              <a:t>Zeměpis naší </a:t>
            </a:r>
            <a:r>
              <a:rPr lang="cs-CZ" i="1" dirty="0" smtClean="0"/>
              <a:t>	vlasti</a:t>
            </a:r>
            <a:r>
              <a:rPr lang="cs-CZ" i="1" dirty="0"/>
              <a:t>: Učebnice zeměpisu pro základní školy a víceletá gymnázia pro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	8</a:t>
            </a:r>
            <a:r>
              <a:rPr lang="cs-CZ" i="1" dirty="0"/>
              <a:t>. nebo 9. ročník</a:t>
            </a:r>
            <a:r>
              <a:rPr lang="cs-CZ" dirty="0"/>
              <a:t>. Praha: Nakladatelství České geografické společnosti,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s</a:t>
            </a:r>
            <a:r>
              <a:rPr lang="cs-CZ" dirty="0"/>
              <a:t>. r. o., 2009. ISBN 978-80-86034-85-0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Složky zemědělské výroby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60354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836000" y="1233000"/>
            <a:ext cx="3780000" cy="450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dirty="0" smtClean="0"/>
              <a:t>Živočišná výroba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Chov hospodářského zvířectva.</a:t>
            </a:r>
          </a:p>
          <a:p>
            <a:r>
              <a:rPr lang="cs-CZ" dirty="0" smtClean="0"/>
              <a:t>Klesá v důsledku poklesu spotřeby</a:t>
            </a:r>
            <a:br>
              <a:rPr lang="cs-CZ" dirty="0" smtClean="0"/>
            </a:br>
            <a:r>
              <a:rPr lang="cs-CZ" dirty="0" smtClean="0"/>
              <a:t>hovězího masa</a:t>
            </a:r>
            <a:r>
              <a:rPr lang="cs-CZ" dirty="0"/>
              <a:t> </a:t>
            </a:r>
            <a:r>
              <a:rPr lang="cs-CZ" dirty="0" smtClean="0"/>
              <a:t>a mléka. Zahrnuje: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▪"/>
            </a:pPr>
            <a:r>
              <a:rPr lang="cs-CZ" sz="2000" dirty="0" smtClean="0"/>
              <a:t>Chov skotu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▪"/>
            </a:pPr>
            <a:r>
              <a:rPr lang="cs-CZ" sz="2000" dirty="0" smtClean="0"/>
              <a:t>Chov prasat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▪"/>
            </a:pPr>
            <a:r>
              <a:rPr lang="cs-CZ" sz="2000" dirty="0" smtClean="0"/>
              <a:t>Chov drůbeže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▪"/>
            </a:pPr>
            <a:r>
              <a:rPr lang="cs-CZ" sz="2000" dirty="0" smtClean="0"/>
              <a:t>Chov ovcí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▪"/>
            </a:pPr>
            <a:r>
              <a:rPr lang="cs-CZ" sz="2000" dirty="0" smtClean="0"/>
              <a:t>Chov koní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▪"/>
            </a:pPr>
            <a:r>
              <a:rPr lang="cs-CZ" sz="2000" dirty="0" smtClean="0"/>
              <a:t>Chov sladkovodních ryb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▪"/>
            </a:pPr>
            <a:r>
              <a:rPr lang="cs-CZ" sz="2000" dirty="0" smtClean="0"/>
              <a:t>Včelařství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▪"/>
            </a:pPr>
            <a:r>
              <a:rPr lang="cs-CZ" sz="2000" dirty="0" smtClean="0"/>
              <a:t>Myslivost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8000" y="1233000"/>
            <a:ext cx="3780000" cy="450000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dirty="0" smtClean="0"/>
              <a:t>Rostlinná výroba</a:t>
            </a:r>
          </a:p>
          <a:p>
            <a:r>
              <a:rPr lang="cs-CZ" dirty="0" smtClean="0"/>
              <a:t>Pěstování užitkových plodin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k přímé spotřebě </a:t>
            </a:r>
          </a:p>
          <a:p>
            <a:pPr marL="342900" indent="-342900">
              <a:buFont typeface="+mj-lt"/>
              <a:buAutoNum type="alphaLcParenR"/>
            </a:pPr>
            <a:r>
              <a:rPr lang="cs-CZ" dirty="0" smtClean="0"/>
              <a:t>krmivo pro hospodářská zvířata</a:t>
            </a:r>
          </a:p>
          <a:p>
            <a:endParaRPr lang="cs-CZ" dirty="0"/>
          </a:p>
          <a:p>
            <a:r>
              <a:rPr lang="cs-CZ" dirty="0" smtClean="0"/>
              <a:t>Základní odvětví zemědělství </a:t>
            </a:r>
            <a:br>
              <a:rPr lang="cs-CZ" dirty="0" smtClean="0"/>
            </a:br>
            <a:r>
              <a:rPr lang="cs-CZ" dirty="0" smtClean="0"/>
              <a:t>zahrnuje: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▪"/>
            </a:pPr>
            <a:r>
              <a:rPr lang="cs-CZ" sz="2000" dirty="0" smtClean="0"/>
              <a:t>Obiloviny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▪"/>
            </a:pPr>
            <a:r>
              <a:rPr lang="cs-CZ" sz="2000" dirty="0" smtClean="0"/>
              <a:t>Brambory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▪"/>
            </a:pPr>
            <a:r>
              <a:rPr lang="cs-CZ" sz="2000" dirty="0" smtClean="0"/>
              <a:t>Cukrová řepa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▪"/>
            </a:pPr>
            <a:r>
              <a:rPr lang="cs-CZ" sz="2000" dirty="0" smtClean="0"/>
              <a:t>Zelenina</a:t>
            </a:r>
          </a:p>
          <a:p>
            <a:pPr marL="180000" indent="-180000">
              <a:spcBef>
                <a:spcPts val="600"/>
              </a:spcBef>
              <a:buFont typeface="Arial" pitchFamily="34" charset="0"/>
              <a:buChar char="▪"/>
            </a:pPr>
            <a:r>
              <a:rPr lang="cs-CZ" sz="2000" dirty="0" smtClean="0"/>
              <a:t>Ovocné sady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5297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Rostlinná výroba - obiloviny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638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655176" y="1066800"/>
            <a:ext cx="5833648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2000" dirty="0" smtClean="0"/>
              <a:t>Pěstují se na 1/2 orné půdy tj. 1/5 území státu ČR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78429811"/>
              </p:ext>
            </p:extLst>
          </p:nvPr>
        </p:nvGraphicFramePr>
        <p:xfrm>
          <a:off x="457200" y="1130300"/>
          <a:ext cx="82296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486400" y="3472934"/>
            <a:ext cx="1569647" cy="192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Žito, oves</a:t>
            </a:r>
          </a:p>
          <a:p>
            <a:pPr>
              <a:spcAft>
                <a:spcPts val="400"/>
              </a:spcAft>
            </a:pPr>
            <a:r>
              <a:rPr lang="cs-CZ" sz="1600" dirty="0" smtClean="0"/>
              <a:t>pahorkatiny</a:t>
            </a:r>
          </a:p>
          <a:p>
            <a:pPr>
              <a:spcAft>
                <a:spcPts val="400"/>
              </a:spcAft>
            </a:pPr>
            <a:r>
              <a:rPr lang="cs-CZ" sz="1600" dirty="0" smtClean="0"/>
              <a:t>Hornatiny</a:t>
            </a:r>
            <a:br>
              <a:rPr lang="cs-CZ" sz="1600" dirty="0" smtClean="0"/>
            </a:br>
            <a:r>
              <a:rPr lang="cs-CZ" sz="1600" b="1" dirty="0" smtClean="0"/>
              <a:t>Úkol: </a:t>
            </a:r>
            <a:r>
              <a:rPr lang="cs-CZ" sz="1600" dirty="0" smtClean="0"/>
              <a:t>Je na </a:t>
            </a:r>
            <a:br>
              <a:rPr lang="cs-CZ" sz="1600" dirty="0" smtClean="0"/>
            </a:br>
            <a:r>
              <a:rPr lang="cs-CZ" sz="1600" dirty="0" smtClean="0"/>
              <a:t>obr. žito nebo</a:t>
            </a:r>
            <a:br>
              <a:rPr lang="cs-CZ" sz="1600" dirty="0" smtClean="0"/>
            </a:br>
            <a:r>
              <a:rPr lang="cs-CZ" sz="1600" dirty="0" smtClean="0"/>
              <a:t>oves?</a:t>
            </a:r>
            <a:br>
              <a:rPr lang="cs-CZ" sz="1600" dirty="0" smtClean="0"/>
            </a:b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086600" y="3472934"/>
            <a:ext cx="1600200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Kukuřice</a:t>
            </a:r>
          </a:p>
          <a:p>
            <a:pPr>
              <a:spcAft>
                <a:spcPts val="400"/>
              </a:spcAft>
            </a:pPr>
            <a:r>
              <a:rPr lang="cs-CZ" sz="1600" dirty="0" smtClean="0"/>
              <a:t>na zrno </a:t>
            </a:r>
            <a:br>
              <a:rPr lang="cs-CZ" sz="1600" dirty="0" smtClean="0"/>
            </a:br>
            <a:r>
              <a:rPr lang="cs-CZ" sz="1600" dirty="0" smtClean="0"/>
              <a:t>jižní Morava</a:t>
            </a:r>
            <a:br>
              <a:rPr lang="cs-CZ" sz="1600" dirty="0" smtClean="0"/>
            </a:br>
            <a:r>
              <a:rPr lang="cs-CZ" sz="1600" dirty="0" smtClean="0"/>
              <a:t>Polabí</a:t>
            </a:r>
          </a:p>
          <a:p>
            <a:r>
              <a:rPr lang="cs-CZ" sz="1600" dirty="0" smtClean="0"/>
              <a:t>pro krmení ostatní oblasti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3364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6" grpId="0">
        <p:bldAsOne/>
      </p:bldGraphic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Rostlinná výroba – další plodiny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4387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5215869"/>
              </p:ext>
            </p:extLst>
          </p:nvPr>
        </p:nvGraphicFramePr>
        <p:xfrm>
          <a:off x="471488" y="5334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981200" y="3270191"/>
            <a:ext cx="1143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600" dirty="0" smtClean="0"/>
              <a:t>nížinné</a:t>
            </a:r>
            <a:br>
              <a:rPr lang="cs-CZ" sz="1600" dirty="0" smtClean="0"/>
            </a:br>
            <a:r>
              <a:rPr lang="cs-CZ" sz="1600" dirty="0" smtClean="0"/>
              <a:t>oblasti,</a:t>
            </a:r>
          </a:p>
          <a:p>
            <a:pPr>
              <a:spcAft>
                <a:spcPts val="0"/>
              </a:spcAft>
            </a:pPr>
            <a:r>
              <a:rPr lang="cs-CZ" sz="1600" dirty="0" smtClean="0"/>
              <a:t>výroba</a:t>
            </a:r>
            <a:br>
              <a:rPr lang="cs-CZ" sz="1600" dirty="0" smtClean="0"/>
            </a:br>
            <a:r>
              <a:rPr lang="cs-CZ" sz="1600" dirty="0" smtClean="0"/>
              <a:t>cukru,</a:t>
            </a:r>
            <a:br>
              <a:rPr lang="cs-CZ" sz="1600" dirty="0" smtClean="0"/>
            </a:br>
            <a:r>
              <a:rPr lang="cs-CZ" sz="1600" dirty="0" smtClean="0"/>
              <a:t>lihu,</a:t>
            </a:r>
          </a:p>
          <a:p>
            <a:pPr>
              <a:spcAft>
                <a:spcPts val="0"/>
              </a:spcAft>
            </a:pPr>
            <a:r>
              <a:rPr lang="cs-CZ" sz="1600" dirty="0" smtClean="0"/>
              <a:t>krmivo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88351" y="3250250"/>
            <a:ext cx="11865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rozšiřují</a:t>
            </a:r>
            <a:br>
              <a:rPr lang="cs-CZ" sz="1600" dirty="0" smtClean="0"/>
            </a:br>
            <a:r>
              <a:rPr lang="cs-CZ" sz="1600" dirty="0" smtClean="0"/>
              <a:t>se plochy,</a:t>
            </a:r>
          </a:p>
          <a:p>
            <a:r>
              <a:rPr lang="cs-CZ" sz="1600" dirty="0" smtClean="0"/>
              <a:t>výroba</a:t>
            </a:r>
            <a:br>
              <a:rPr lang="cs-CZ" sz="1600" dirty="0" smtClean="0"/>
            </a:br>
            <a:r>
              <a:rPr lang="cs-CZ" sz="1600" dirty="0" smtClean="0"/>
              <a:t>rostlinného</a:t>
            </a:r>
            <a:br>
              <a:rPr lang="cs-CZ" sz="1600" dirty="0" smtClean="0"/>
            </a:br>
            <a:r>
              <a:rPr lang="cs-CZ" sz="1600" dirty="0" smtClean="0"/>
              <a:t>oleje,</a:t>
            </a:r>
            <a:br>
              <a:rPr lang="cs-CZ" sz="1600" dirty="0" smtClean="0"/>
            </a:br>
            <a:r>
              <a:rPr lang="cs-CZ" sz="1600" dirty="0" smtClean="0"/>
              <a:t>pohonných</a:t>
            </a:r>
            <a:br>
              <a:rPr lang="cs-CZ" sz="1600" dirty="0" smtClean="0"/>
            </a:br>
            <a:r>
              <a:rPr lang="cs-CZ" sz="1600" dirty="0" smtClean="0"/>
              <a:t>hmot</a:t>
            </a:r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543800" y="3267343"/>
            <a:ext cx="113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jižní </a:t>
            </a:r>
            <a:br>
              <a:rPr lang="cs-CZ" sz="1600" dirty="0" smtClean="0"/>
            </a:br>
            <a:r>
              <a:rPr lang="cs-CZ" sz="1600" dirty="0" smtClean="0"/>
              <a:t>Morava,</a:t>
            </a:r>
          </a:p>
          <a:p>
            <a:r>
              <a:rPr lang="cs-CZ" sz="1600" dirty="0" smtClean="0"/>
              <a:t>(Břeclav,</a:t>
            </a:r>
            <a:br>
              <a:rPr lang="cs-CZ" sz="1600" dirty="0" smtClean="0"/>
            </a:br>
            <a:r>
              <a:rPr lang="cs-CZ" sz="1600" dirty="0" smtClean="0"/>
              <a:t>Znojmo,</a:t>
            </a:r>
            <a:br>
              <a:rPr lang="cs-CZ" sz="1600" dirty="0" smtClean="0"/>
            </a:br>
            <a:r>
              <a:rPr lang="cs-CZ" sz="1600" dirty="0" smtClean="0"/>
              <a:t>Hodonín),</a:t>
            </a:r>
            <a:br>
              <a:rPr lang="cs-CZ" sz="1600" dirty="0" smtClean="0"/>
            </a:br>
            <a:r>
              <a:rPr lang="cs-CZ" sz="1600" dirty="0" smtClean="0"/>
              <a:t>Mělnicko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35412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Živočišná výroba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Miluse\Plocha\obr_projekt_slusovice\111_zemědělství\MB90043931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24199"/>
            <a:ext cx="1835524" cy="2667001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Miluse\Plocha\obr_projekt_slusovice\111_zemědělství\MH900227578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56" y="558485"/>
            <a:ext cx="2134358" cy="3150230"/>
          </a:xfrm>
          <a:prstGeom prst="ellipse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802426" y="1143000"/>
            <a:ext cx="2890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Chov skotu </a:t>
            </a:r>
            <a:r>
              <a:rPr lang="cs-CZ" dirty="0" smtClean="0"/>
              <a:t>– po celé ČR</a:t>
            </a:r>
          </a:p>
          <a:p>
            <a:r>
              <a:rPr lang="cs-CZ" dirty="0" smtClean="0"/>
              <a:t>hlavně východní Čechy,</a:t>
            </a:r>
          </a:p>
          <a:p>
            <a:r>
              <a:rPr lang="cs-CZ" dirty="0" smtClean="0"/>
              <a:t>Českomoravská vrchovina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802426" y="2156389"/>
            <a:ext cx="32709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Chov prasat</a:t>
            </a:r>
            <a:r>
              <a:rPr lang="cs-CZ" dirty="0" smtClean="0"/>
              <a:t> – okolí velkých</a:t>
            </a:r>
            <a:br>
              <a:rPr lang="cs-CZ" dirty="0" smtClean="0"/>
            </a:br>
            <a:r>
              <a:rPr lang="cs-CZ" dirty="0" smtClean="0"/>
              <a:t>měst, převážně velkovýkrmny,</a:t>
            </a:r>
          </a:p>
          <a:p>
            <a:r>
              <a:rPr lang="cs-CZ" dirty="0" smtClean="0"/>
              <a:t>spotřeba vepřového masa je</a:t>
            </a:r>
            <a:br>
              <a:rPr lang="cs-CZ" dirty="0" smtClean="0"/>
            </a:br>
            <a:r>
              <a:rPr lang="cs-CZ" dirty="0" smtClean="0"/>
              <a:t>vyšší než hovězího masa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543240" y="3419733"/>
            <a:ext cx="4057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Chov drůbeže </a:t>
            </a:r>
            <a:r>
              <a:rPr lang="cs-CZ" dirty="0" smtClean="0"/>
              <a:t>– okolí velkých měst,</a:t>
            </a:r>
          </a:p>
          <a:p>
            <a:r>
              <a:rPr lang="cs-CZ" dirty="0" smtClean="0"/>
              <a:t>Produkce masa, vajec, spotřeba v ČR</a:t>
            </a:r>
          </a:p>
          <a:p>
            <a:r>
              <a:rPr lang="cs-CZ" dirty="0" smtClean="0"/>
              <a:t>srovnatelná s evropskými zeměmi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927960" y="4419599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Chov ovcí </a:t>
            </a:r>
            <a:r>
              <a:rPr lang="cs-CZ" dirty="0" smtClean="0"/>
              <a:t>– méně významný,</a:t>
            </a:r>
          </a:p>
          <a:p>
            <a:r>
              <a:rPr lang="cs-CZ" dirty="0" smtClean="0"/>
              <a:t>Drobní chovatelé v horských </a:t>
            </a:r>
            <a:br>
              <a:rPr lang="cs-CZ" dirty="0" smtClean="0"/>
            </a:br>
            <a:r>
              <a:rPr lang="cs-CZ" dirty="0" smtClean="0"/>
              <a:t>oblastech (Beskydy), nízká </a:t>
            </a:r>
            <a:br>
              <a:rPr lang="cs-CZ" dirty="0" smtClean="0"/>
            </a:br>
            <a:r>
              <a:rPr lang="cs-CZ" dirty="0" smtClean="0"/>
              <a:t>spotřeba skopového masa</a:t>
            </a:r>
            <a:endParaRPr lang="cs-CZ" dirty="0"/>
          </a:p>
        </p:txBody>
      </p:sp>
      <p:pic>
        <p:nvPicPr>
          <p:cNvPr id="1029" name="Picture 5" descr="C:\Documents and Settings\Miluse\Plocha\obr_projekt_slusovice\111_zemědělství\400px-CH_Hen_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04" y="3962400"/>
            <a:ext cx="1490663" cy="18288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495800" y="5878439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Úkol:</a:t>
            </a:r>
            <a:r>
              <a:rPr lang="cs-CZ" dirty="0" smtClean="0"/>
              <a:t> Uveď příklady živočišné výroby</a:t>
            </a:r>
            <a:br>
              <a:rPr lang="cs-CZ" dirty="0" smtClean="0"/>
            </a:br>
            <a:r>
              <a:rPr lang="cs-CZ" dirty="0" smtClean="0"/>
              <a:t>          ze svého okolí.</a:t>
            </a:r>
            <a:endParaRPr lang="cs-CZ" dirty="0"/>
          </a:p>
        </p:txBody>
      </p:sp>
      <p:pic>
        <p:nvPicPr>
          <p:cNvPr id="2050" name="Picture 2" descr="C:\Documents and Settings\Miluse\Plocha\obr_projekt_slusovice\111_zemědělství\600px-Piglet_with_a_muddy_snout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73" y="1080153"/>
            <a:ext cx="2644386" cy="1762924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56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Živočišná výroba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601" y="603074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112614" y="1222802"/>
            <a:ext cx="2880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Chov koní</a:t>
            </a:r>
          </a:p>
          <a:p>
            <a:r>
              <a:rPr lang="cs-CZ" dirty="0" smtClean="0"/>
              <a:t>méně významný, poklesl </a:t>
            </a:r>
          </a:p>
          <a:p>
            <a:r>
              <a:rPr lang="cs-CZ" dirty="0" smtClean="0"/>
              <a:t>rozvojem mechanizace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126857" y="2399713"/>
            <a:ext cx="2880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Chov sladkovodních ryb</a:t>
            </a:r>
            <a:endParaRPr lang="cs-CZ" dirty="0"/>
          </a:p>
          <a:p>
            <a:r>
              <a:rPr lang="cs-CZ" dirty="0" smtClean="0"/>
              <a:t>tradice, hlavně v v jižních </a:t>
            </a:r>
            <a:br>
              <a:rPr lang="cs-CZ" dirty="0" smtClean="0"/>
            </a:br>
            <a:r>
              <a:rPr lang="cs-CZ" dirty="0" smtClean="0"/>
              <a:t>Čechách chov kaprů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141100" y="3576624"/>
            <a:ext cx="2880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Včelařství</a:t>
            </a:r>
          </a:p>
          <a:p>
            <a:r>
              <a:rPr lang="cs-CZ" dirty="0" smtClean="0"/>
              <a:t>Tradice, drobní včelaři,</a:t>
            </a:r>
            <a:br>
              <a:rPr lang="cs-CZ" dirty="0" smtClean="0"/>
            </a:br>
            <a:r>
              <a:rPr lang="cs-CZ" dirty="0" smtClean="0"/>
              <a:t>produkce medu a vosku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155344" y="4753534"/>
            <a:ext cx="2880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Myslivost</a:t>
            </a:r>
            <a:endParaRPr lang="cs-CZ" dirty="0" smtClean="0"/>
          </a:p>
          <a:p>
            <a:r>
              <a:rPr lang="cs-CZ" dirty="0" smtClean="0"/>
              <a:t>devizové příjmy </a:t>
            </a:r>
            <a:br>
              <a:rPr lang="cs-CZ" dirty="0" smtClean="0"/>
            </a:br>
            <a:r>
              <a:rPr lang="cs-CZ" dirty="0" smtClean="0"/>
              <a:t>od zahraničních lovců</a:t>
            </a:r>
            <a:endParaRPr lang="cs-CZ" dirty="0"/>
          </a:p>
        </p:txBody>
      </p:sp>
      <p:pic>
        <p:nvPicPr>
          <p:cNvPr id="2050" name="Picture 2" descr="C:\Documents and Settings\Miluse\Plocha\obr_projekt_slusovice\111_zemědělství\800px-Bees_Collecting_Pollen_2004-08-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1" y="2893427"/>
            <a:ext cx="2520000" cy="167857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Miluse\Plocha\obr_projekt_slusovice\111_zemědělství\719px-AAV-Stute-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9401" y="1008412"/>
            <a:ext cx="2520000" cy="189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Miluse\Plocha\obr_projekt_slusovice\111_zemědělství\800px-Cyprin_carpi_090613-0329_tdp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97" y="2797800"/>
            <a:ext cx="2520000" cy="15456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Miluse\Plocha\obr_projekt_slusovice\111_zemědělství\800px-Silz_cerf2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54"/>
          <a:stretch/>
        </p:blipFill>
        <p:spPr bwMode="auto">
          <a:xfrm>
            <a:off x="6101697" y="4343400"/>
            <a:ext cx="2520000" cy="163464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Miluse\Plocha\obr_projekt_slusovice\111_zemědělství\Wild_Boar_Habitat_quadrat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2" b="6851"/>
          <a:stretch/>
        </p:blipFill>
        <p:spPr bwMode="auto">
          <a:xfrm>
            <a:off x="489401" y="4560605"/>
            <a:ext cx="2520000" cy="141743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Miluse\Plocha\obr_projekt_slusovice\111_zemědělství\698px-Bess2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97" y="1033945"/>
            <a:ext cx="2520000" cy="176385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8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Potravinářský průmysl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57342" y="1143000"/>
            <a:ext cx="5229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Navazuje na zemědělskou výrobu, zahrnuje:</a:t>
            </a:r>
            <a:endParaRPr lang="cs-CZ" sz="2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71392552"/>
              </p:ext>
            </p:extLst>
          </p:nvPr>
        </p:nvGraphicFramePr>
        <p:xfrm>
          <a:off x="1524000" y="134305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503352" y="5271000"/>
            <a:ext cx="5275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Úkol: </a:t>
            </a:r>
            <a:r>
              <a:rPr lang="cs-CZ" dirty="0" smtClean="0"/>
              <a:t>Které produkty rostlinné a živočišné výroby </a:t>
            </a:r>
            <a:br>
              <a:rPr lang="cs-CZ" dirty="0" smtClean="0"/>
            </a:br>
            <a:r>
              <a:rPr lang="cs-CZ" dirty="0" smtClean="0"/>
              <a:t>          zpracovávají jednotlivá odvětví?</a:t>
            </a:r>
            <a:br>
              <a:rPr lang="cs-CZ" dirty="0" smtClean="0"/>
            </a:br>
            <a:r>
              <a:rPr lang="cs-CZ" dirty="0" smtClean="0"/>
              <a:t>          Nápověda – obrázky.  </a:t>
            </a:r>
            <a:endParaRPr lang="cs-CZ" dirty="0"/>
          </a:p>
        </p:txBody>
      </p:sp>
      <p:pic>
        <p:nvPicPr>
          <p:cNvPr id="6" name="Picture 2" descr="C:\Documents and Settings\Miluse\Plocha\obr_projekt_slusovice\111_zemědělství\MB900112420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1" b="9895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8" y="139400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Miluse\Plocha\obr_projekt_slusovice\111_zemědělství\MB900370162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8" y="5137570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Miluse\Plocha\obr_projekt_slusovice\111_zemědělství\MH90044178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4311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Miluse\Plocha\obr_projekt_slusovice\111_zemědělství\MB900412500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729" y="259177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Miluse\Plocha\obr_projekt_slusovice\111_zemědělství\MR900088434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42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2" y="226508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Miluse\Plocha\obr_projekt_slusovice\111_zemědělství\MB900436357.JP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63" y="346123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Miluse\Plocha\obr_projekt_slusovice\111_zemědělství\MB900335751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63" y="454997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8" y="3212265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C:\Documents and Settings\Miluse\Plocha\obr_projekt_slusovice\111_zemědělství\MB900436378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34" y="643110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Documents and Settings\Miluse\Plocha\obr_projekt_slusovice\111_zemědělství\MR900112422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45" y="41910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Documents and Settings\Miluse\Plocha\obr_projekt_slusovice\111_zemědělství\MB900438018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650" y="508997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84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4" y="46311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97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4B649B-8981-4687-8B1B-A9B2705E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3C4B649B-8981-4687-8B1B-A9B2705E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3C4B649B-8981-4687-8B1B-A9B2705E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3C4B649B-8981-4687-8B1B-A9B2705E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3C4B649B-8981-4687-8B1B-A9B2705E4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E27A8B-EEF9-42E2-B104-6B4C39FD5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91E27A8B-EEF9-42E2-B104-6B4C39FD5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91E27A8B-EEF9-42E2-B104-6B4C39FD5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91E27A8B-EEF9-42E2-B104-6B4C39FD5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91E27A8B-EEF9-42E2-B104-6B4C39FD5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6EA188-EBA9-4298-A950-6575AB6BB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206EA188-EBA9-4298-A950-6575AB6BB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206EA188-EBA9-4298-A950-6575AB6BB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206EA188-EBA9-4298-A950-6575AB6BB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graphicEl>
                                              <a:dgm id="{206EA188-EBA9-4298-A950-6575AB6BB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DD57EE-C62D-48F9-816B-33A2D117F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CFDD57EE-C62D-48F9-816B-33A2D117F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CFDD57EE-C62D-48F9-816B-33A2D117F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CFDD57EE-C62D-48F9-816B-33A2D117F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CFDD57EE-C62D-48F9-816B-33A2D117F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790037-687F-497C-B6D2-D90AAD3CE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25790037-687F-497C-B6D2-D90AAD3CE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25790037-687F-497C-B6D2-D90AAD3CE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25790037-687F-497C-B6D2-D90AAD3CE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25790037-687F-497C-B6D2-D90AAD3CE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5DABB5-AA47-45FA-AEA4-A8DE496D8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D15DABB5-AA47-45FA-AEA4-A8DE496D8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D15DABB5-AA47-45FA-AEA4-A8DE496D8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D15DABB5-AA47-45FA-AEA4-A8DE496D8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D15DABB5-AA47-45FA-AEA4-A8DE496D8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E2D937-2A3E-410F-BECD-B33717200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35E2D937-2A3E-410F-BECD-B33717200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35E2D937-2A3E-410F-BECD-B33717200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35E2D937-2A3E-410F-BECD-B33717200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graphicEl>
                                              <a:dgm id="{35E2D937-2A3E-410F-BECD-B33717200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E82045-D191-4693-B29E-D0191CC79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B2E82045-D191-4693-B29E-D0191CC79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B2E82045-D191-4693-B29E-D0191CC79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B2E82045-D191-4693-B29E-D0191CC79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graphicEl>
                                              <a:dgm id="{B2E82045-D191-4693-B29E-D0191CC79C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D79715-18D1-4ED4-917F-B3124ED76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2AD79715-18D1-4ED4-917F-B3124ED76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graphicEl>
                                              <a:dgm id="{2AD79715-18D1-4ED4-917F-B3124ED76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2AD79715-18D1-4ED4-917F-B3124ED76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graphicEl>
                                              <a:dgm id="{2AD79715-18D1-4ED4-917F-B3124ED76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378FC3-971C-46C7-9655-D0D2957BD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graphicEl>
                                              <a:dgm id="{10378FC3-971C-46C7-9655-D0D2957BD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0378FC3-971C-46C7-9655-D0D2957BD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0378FC3-971C-46C7-9655-D0D2957BD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graphicEl>
                                              <a:dgm id="{10378FC3-971C-46C7-9655-D0D2957BD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FA1B2D-48D0-4D74-85D0-A3A8065BD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6FFA1B2D-48D0-4D74-85D0-A3A8065BD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6FFA1B2D-48D0-4D74-85D0-A3A8065BD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graphicEl>
                                              <a:dgm id="{6FFA1B2D-48D0-4D74-85D0-A3A8065BD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graphicEl>
                                              <a:dgm id="{6FFA1B2D-48D0-4D74-85D0-A3A8065BD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8060C1-9DA3-4DDA-B7D7-2C11881C0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graphicEl>
                                              <a:dgm id="{FE8060C1-9DA3-4DDA-B7D7-2C11881C0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FE8060C1-9DA3-4DDA-B7D7-2C11881C0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graphicEl>
                                              <a:dgm id="{FE8060C1-9DA3-4DDA-B7D7-2C11881C06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FE8060C1-9DA3-4DDA-B7D7-2C11881C06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BECF17-7D74-42D3-9A32-53ADECEFE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graphicEl>
                                              <a:dgm id="{3EBECF17-7D74-42D3-9A32-53ADECEFE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graphicEl>
                                              <a:dgm id="{3EBECF17-7D74-42D3-9A32-53ADECEFE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graphicEl>
                                              <a:dgm id="{3EBECF17-7D74-42D3-9A32-53ADECEFE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graphicEl>
                                              <a:dgm id="{3EBECF17-7D74-42D3-9A32-53ADECEFE4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3DA9BC-6E73-4FE2-89B4-8CC3C3DCF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173DA9BC-6E73-4FE2-89B4-8CC3C3DCF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173DA9BC-6E73-4FE2-89B4-8CC3C3DCF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graphicEl>
                                              <a:dgm id="{173DA9BC-6E73-4FE2-89B4-8CC3C3DCF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graphicEl>
                                              <a:dgm id="{173DA9BC-6E73-4FE2-89B4-8CC3C3DCF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241BEC-BFE2-45C2-B0D3-D9175FA37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graphicEl>
                                              <a:dgm id="{86241BEC-BFE2-45C2-B0D3-D9175FA37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86241BEC-BFE2-45C2-B0D3-D9175FA37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86241BEC-BFE2-45C2-B0D3-D9175FA37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graphicEl>
                                              <a:dgm id="{86241BEC-BFE2-45C2-B0D3-D9175FA37B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0D722C-B076-4802-8651-39C2E068F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graphicEl>
                                              <a:dgm id="{4F0D722C-B076-4802-8651-39C2E068F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graphicEl>
                                              <a:dgm id="{4F0D722C-B076-4802-8651-39C2E068F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graphicEl>
                                              <a:dgm id="{4F0D722C-B076-4802-8651-39C2E068F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graphicEl>
                                              <a:dgm id="{4F0D722C-B076-4802-8651-39C2E068F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336FE0-AE9F-4100-BE7B-33CD59DFE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graphicEl>
                                              <a:dgm id="{9F336FE0-AE9F-4100-BE7B-33CD59DFE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graphicEl>
                                              <a:dgm id="{9F336FE0-AE9F-4100-BE7B-33CD59DFE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graphicEl>
                                              <a:dgm id="{9F336FE0-AE9F-4100-BE7B-33CD59DFE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9F336FE0-AE9F-4100-BE7B-33CD59DFE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6325" y="457200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Zemědělské výrobní oblasti (typy)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318546" y="1117774"/>
            <a:ext cx="6506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Podle přírodních a </a:t>
            </a:r>
            <a:r>
              <a:rPr lang="cs-CZ" dirty="0" smtClean="0"/>
              <a:t>socioekonomických </a:t>
            </a:r>
            <a:r>
              <a:rPr lang="cs-CZ" dirty="0" smtClean="0"/>
              <a:t>podmínek rozlišujeme </a:t>
            </a:r>
            <a:br>
              <a:rPr lang="cs-CZ" dirty="0" smtClean="0"/>
            </a:br>
            <a:r>
              <a:rPr lang="cs-CZ" dirty="0" smtClean="0"/>
              <a:t>4 </a:t>
            </a:r>
            <a:r>
              <a:rPr lang="cs-CZ" dirty="0" smtClean="0"/>
              <a:t>zemědělské výrobní oblasti - mají odlišné zaměření výroby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527191"/>
              </p:ext>
            </p:extLst>
          </p:nvPr>
        </p:nvGraphicFramePr>
        <p:xfrm>
          <a:off x="685800" y="1927838"/>
          <a:ext cx="7772400" cy="38519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508000">
                <a:tc gridSpan="4"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Arial" pitchFamily="34" charset="0"/>
                          <a:cs typeface="Arial" pitchFamily="34" charset="0"/>
                        </a:rPr>
                        <a:t>Zemědělské </a:t>
                      </a:r>
                      <a:r>
                        <a:rPr lang="cs-CZ" sz="2000" b="1" smtClean="0">
                          <a:latin typeface="Arial" pitchFamily="34" charset="0"/>
                          <a:cs typeface="Arial" pitchFamily="34" charset="0"/>
                        </a:rPr>
                        <a:t>výrobní oblasti (typy)</a:t>
                      </a:r>
                      <a:endParaRPr lang="cs-CZ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17886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Arial" pitchFamily="34" charset="0"/>
                          <a:cs typeface="Arial" pitchFamily="34" charset="0"/>
                        </a:rPr>
                        <a:t>Kukuřičná</a:t>
                      </a:r>
                      <a:endParaRPr lang="cs-CZ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Arial" pitchFamily="34" charset="0"/>
                          <a:cs typeface="Arial" pitchFamily="34" charset="0"/>
                        </a:rPr>
                        <a:t>Řepařská</a:t>
                      </a:r>
                      <a:endParaRPr lang="cs-CZ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Arial" pitchFamily="34" charset="0"/>
                          <a:cs typeface="Arial" pitchFamily="34" charset="0"/>
                        </a:rPr>
                        <a:t>Bramborářská</a:t>
                      </a:r>
                      <a:endParaRPr lang="cs-CZ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8F9BF">
                            <a:shade val="30000"/>
                            <a:satMod val="115000"/>
                          </a:srgbClr>
                        </a:gs>
                        <a:gs pos="50000">
                          <a:srgbClr val="D8F9BF">
                            <a:shade val="67500"/>
                            <a:satMod val="115000"/>
                          </a:srgbClr>
                        </a:gs>
                        <a:gs pos="100000">
                          <a:srgbClr val="D8F9B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latin typeface="Arial" pitchFamily="34" charset="0"/>
                          <a:cs typeface="Arial" pitchFamily="34" charset="0"/>
                        </a:rPr>
                        <a:t>Horská</a:t>
                      </a:r>
                      <a:endParaRPr lang="cs-CZ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184748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nejteplejší nížiny Dyjsko-svratecký</a:t>
                      </a:r>
                    </a:p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Dolnomoravský</a:t>
                      </a:r>
                    </a:p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úval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ostatní nížiny </a:t>
                      </a:r>
                      <a:b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Polabí, Hornomoravský úval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nejrozšířenější</a:t>
                      </a:r>
                      <a:b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po celém území České republiky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8F9BF">
                            <a:shade val="30000"/>
                            <a:satMod val="115000"/>
                          </a:srgbClr>
                        </a:gs>
                        <a:gs pos="50000">
                          <a:srgbClr val="D8F9BF">
                            <a:shade val="67500"/>
                            <a:satMod val="115000"/>
                          </a:srgbClr>
                        </a:gs>
                        <a:gs pos="100000">
                          <a:srgbClr val="D8F9B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hornaté pohraniční oblasti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521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náročnější plodiny, </a:t>
                      </a:r>
                      <a:br>
                        <a:rPr kumimoji="0" lang="cs-CZ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cs-CZ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kukuřice na zrno, pšenice, </a:t>
                      </a:r>
                      <a:br>
                        <a:rPr kumimoji="0" lang="cs-CZ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cs-CZ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cukrová řepa, zelenina, ovoce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obiloviny</a:t>
                      </a:r>
                    </a:p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pšenice, </a:t>
                      </a:r>
                      <a:b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ječmen,</a:t>
                      </a:r>
                    </a:p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kukuřice,</a:t>
                      </a:r>
                    </a:p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cukrová řepa</a:t>
                      </a:r>
                    </a:p>
                    <a:p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brambory, </a:t>
                      </a:r>
                      <a:b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žito, </a:t>
                      </a:r>
                      <a:b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pícniny,</a:t>
                      </a:r>
                      <a:r>
                        <a:rPr lang="cs-CZ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cs-CZ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baseline="0" dirty="0" smtClean="0">
                          <a:latin typeface="Arial" pitchFamily="34" charset="0"/>
                          <a:cs typeface="Arial" pitchFamily="34" charset="0"/>
                        </a:rPr>
                        <a:t>krmná řepa,</a:t>
                      </a:r>
                      <a:br>
                        <a:rPr lang="cs-CZ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baseline="0" dirty="0" smtClean="0">
                          <a:latin typeface="Arial" pitchFamily="34" charset="0"/>
                          <a:cs typeface="Arial" pitchFamily="34" charset="0"/>
                        </a:rPr>
                        <a:t>mnoho luk,</a:t>
                      </a:r>
                      <a:br>
                        <a:rPr lang="cs-CZ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baseline="0" dirty="0" smtClean="0">
                          <a:latin typeface="Arial" pitchFamily="34" charset="0"/>
                          <a:cs typeface="Arial" pitchFamily="34" charset="0"/>
                        </a:rPr>
                        <a:t>přibývá lesů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8F9BF">
                            <a:shade val="30000"/>
                            <a:satMod val="115000"/>
                          </a:srgbClr>
                        </a:gs>
                        <a:gs pos="50000">
                          <a:srgbClr val="D8F9BF">
                            <a:shade val="67500"/>
                            <a:satMod val="115000"/>
                          </a:srgbClr>
                        </a:gs>
                        <a:gs pos="100000">
                          <a:srgbClr val="D8F9B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méně náročné plodiny  brambory, </a:t>
                      </a:r>
                      <a:b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oves, len, </a:t>
                      </a:r>
                      <a:b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převážně louky,</a:t>
                      </a:r>
                      <a:r>
                        <a:rPr lang="cs-CZ" baseline="0" dirty="0" smtClean="0">
                          <a:latin typeface="Arial" pitchFamily="34" charset="0"/>
                          <a:cs typeface="Arial" pitchFamily="34" charset="0"/>
                        </a:rPr>
                        <a:t> pastviny, lesy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53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8492</TotalTime>
  <Words>852</Words>
  <Application>Microsoft Office PowerPoint</Application>
  <PresentationFormat>Předvádění na obrazovce (4:3)</PresentationFormat>
  <Paragraphs>181</Paragraphs>
  <Slides>15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Výchozí návrh</vt:lpstr>
      <vt:lpstr>Aspekt</vt:lpstr>
      <vt:lpstr>Česká republika  Zemědělská výroba Z_111_Česká_republika_Zemědělská_výroba</vt:lpstr>
      <vt:lpstr>Anotace:</vt:lpstr>
      <vt:lpstr>Složky zemědělské výroby</vt:lpstr>
      <vt:lpstr>Rostlinná výroba - obiloviny</vt:lpstr>
      <vt:lpstr>Rostlinná výroba – další plodiny</vt:lpstr>
      <vt:lpstr>Živočišná výroba</vt:lpstr>
      <vt:lpstr>Živočišná výroba</vt:lpstr>
      <vt:lpstr>Potravinářský průmysl</vt:lpstr>
      <vt:lpstr>Zemědělské výrobní oblasti (typy)</vt:lpstr>
      <vt:lpstr>Zemědělské výrobní oblasti (typy)</vt:lpstr>
      <vt:lpstr>Nové formy zemědělského hospodaření</vt:lpstr>
      <vt:lpstr>Zemědělství a životního prostředí</vt:lpstr>
      <vt:lpstr>Opakování: pomocí obrázků doplňuj text ve větách  </vt:lpstr>
      <vt:lpstr>Použité zdroje</vt:lpstr>
      <vt:lpstr>Použité 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</cp:lastModifiedBy>
  <cp:revision>449</cp:revision>
  <cp:lastPrinted>1601-01-01T00:00:00Z</cp:lastPrinted>
  <dcterms:created xsi:type="dcterms:W3CDTF">1601-01-01T00:00:00Z</dcterms:created>
  <dcterms:modified xsi:type="dcterms:W3CDTF">2013-09-02T20:19:09Z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