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8" r:id="rId2"/>
  </p:sldMasterIdLst>
  <p:notesMasterIdLst>
    <p:notesMasterId r:id="rId17"/>
  </p:notesMasterIdLst>
  <p:sldIdLst>
    <p:sldId id="256" r:id="rId3"/>
    <p:sldId id="259" r:id="rId4"/>
    <p:sldId id="257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299" r:id="rId14"/>
    <p:sldId id="273" r:id="rId15"/>
    <p:sldId id="290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6600"/>
    <a:srgbClr val="FF6699"/>
    <a:srgbClr val="766FFD"/>
    <a:srgbClr val="4F46FC"/>
    <a:srgbClr val="0033CC"/>
    <a:srgbClr val="89A5FF"/>
    <a:srgbClr val="FFCC00"/>
    <a:srgbClr val="A24EB0"/>
    <a:srgbClr val="00C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3" autoAdjust="0"/>
    <p:restoredTop sz="94660"/>
  </p:normalViewPr>
  <p:slideViewPr>
    <p:cSldViewPr>
      <p:cViewPr varScale="1">
        <p:scale>
          <a:sx n="111" d="100"/>
          <a:sy n="111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FF25F-AE20-424E-ADA6-3001F6646168}" type="doc">
      <dgm:prSet loTypeId="urn:microsoft.com/office/officeart/2011/layout/HexagonRadial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BD10BD22-CC0C-4E3E-8374-632169533530}">
      <dgm:prSet phldrT="[Text]" custT="1"/>
      <dgm:spPr/>
      <dgm:t>
        <a:bodyPr/>
        <a:lstStyle/>
        <a:p>
          <a:r>
            <a:rPr lang="cs-CZ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ČR udržuje s ostatními státy vztahy</a:t>
          </a:r>
          <a:endParaRPr lang="cs-CZ" sz="2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0561DB4-B9CD-455B-8B98-676743857EA2}" type="parTrans" cxnId="{04728E13-46AF-4AE2-A000-8A8EF96AE050}">
      <dgm:prSet/>
      <dgm:spPr/>
      <dgm:t>
        <a:bodyPr/>
        <a:lstStyle/>
        <a:p>
          <a:endParaRPr lang="cs-CZ"/>
        </a:p>
      </dgm:t>
    </dgm:pt>
    <dgm:pt modelId="{A7EC385C-E919-4F12-A229-8679F2FAB107}" type="sibTrans" cxnId="{04728E13-46AF-4AE2-A000-8A8EF96AE050}">
      <dgm:prSet/>
      <dgm:spPr/>
      <dgm:t>
        <a:bodyPr/>
        <a:lstStyle/>
        <a:p>
          <a:endParaRPr lang="cs-CZ"/>
        </a:p>
      </dgm:t>
    </dgm:pt>
    <dgm:pt modelId="{DC0E20BD-D81B-434A-B57F-2068BEF57EE4}">
      <dgm:prSet phldrT="[Text]" custT="1"/>
      <dgm:spPr>
        <a:solidFill>
          <a:srgbClr val="E20000"/>
        </a:solidFill>
      </dgm:spPr>
      <dgm:t>
        <a:bodyPr/>
        <a:lstStyle/>
        <a:p>
          <a:r>
            <a:rPr lang="cs-CZ" sz="20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Ekono-mické</a:t>
          </a:r>
          <a:endParaRPr lang="cs-CZ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825203D-D4CA-4135-A45A-AE9667F62ED2}" type="parTrans" cxnId="{D9F99783-F9B7-45D6-8BBF-EF46847A779D}">
      <dgm:prSet/>
      <dgm:spPr/>
      <dgm:t>
        <a:bodyPr/>
        <a:lstStyle/>
        <a:p>
          <a:endParaRPr lang="cs-CZ"/>
        </a:p>
      </dgm:t>
    </dgm:pt>
    <dgm:pt modelId="{C8EDD1C2-D710-4043-B809-1055520FBDD7}" type="sibTrans" cxnId="{D9F99783-F9B7-45D6-8BBF-EF46847A779D}">
      <dgm:prSet/>
      <dgm:spPr/>
      <dgm:t>
        <a:bodyPr/>
        <a:lstStyle/>
        <a:p>
          <a:endParaRPr lang="cs-CZ"/>
        </a:p>
      </dgm:t>
    </dgm:pt>
    <dgm:pt modelId="{7F0D7075-2836-423D-A613-B8B1E6523146}">
      <dgm:prSet phldrT="[Text]" custT="1"/>
      <dgm:spPr/>
      <dgm:t>
        <a:bodyPr/>
        <a:lstStyle/>
        <a:p>
          <a:r>
            <a:rPr lang="cs-CZ" sz="2000" b="1" dirty="0" smtClean="0">
              <a:latin typeface="Arial" pitchFamily="34" charset="0"/>
              <a:cs typeface="Arial" pitchFamily="34" charset="0"/>
            </a:rPr>
            <a:t>Sportovní</a:t>
          </a:r>
        </a:p>
      </dgm:t>
    </dgm:pt>
    <dgm:pt modelId="{0DACE3E7-A2BD-4856-8832-2B08972B81B3}" type="parTrans" cxnId="{6710A829-EACE-4C55-A5D6-FF4C45044E0E}">
      <dgm:prSet/>
      <dgm:spPr/>
      <dgm:t>
        <a:bodyPr/>
        <a:lstStyle/>
        <a:p>
          <a:endParaRPr lang="cs-CZ"/>
        </a:p>
      </dgm:t>
    </dgm:pt>
    <dgm:pt modelId="{707913C2-2293-4A30-A09E-240DF02B6266}" type="sibTrans" cxnId="{6710A829-EACE-4C55-A5D6-FF4C45044E0E}">
      <dgm:prSet/>
      <dgm:spPr/>
      <dgm:t>
        <a:bodyPr/>
        <a:lstStyle/>
        <a:p>
          <a:endParaRPr lang="cs-CZ"/>
        </a:p>
      </dgm:t>
    </dgm:pt>
    <dgm:pt modelId="{4291221B-1055-43A7-BFE6-9665DF080669}">
      <dgm:prSet phldrT="[Text]" custT="1"/>
      <dgm:spPr/>
      <dgm:t>
        <a:bodyPr/>
        <a:lstStyle/>
        <a:p>
          <a:r>
            <a:rPr lang="cs-CZ" sz="2200" b="1" dirty="0" smtClean="0">
              <a:latin typeface="Arial" pitchFamily="34" charset="0"/>
              <a:cs typeface="Arial" pitchFamily="34" charset="0"/>
            </a:rPr>
            <a:t>Kulturní</a:t>
          </a:r>
          <a:endParaRPr lang="cs-CZ" sz="2200" b="1" dirty="0">
            <a:latin typeface="Arial" pitchFamily="34" charset="0"/>
            <a:cs typeface="Arial" pitchFamily="34" charset="0"/>
          </a:endParaRPr>
        </a:p>
      </dgm:t>
    </dgm:pt>
    <dgm:pt modelId="{32DE0AA1-0AF5-4DD5-B242-29A321E7C3AE}" type="parTrans" cxnId="{401B4C8A-A633-4094-B4C2-BCD8AE95A26D}">
      <dgm:prSet/>
      <dgm:spPr/>
      <dgm:t>
        <a:bodyPr/>
        <a:lstStyle/>
        <a:p>
          <a:endParaRPr lang="cs-CZ"/>
        </a:p>
      </dgm:t>
    </dgm:pt>
    <dgm:pt modelId="{BC4B4318-9C1B-4BE5-8894-5FEA321AA4BE}" type="sibTrans" cxnId="{401B4C8A-A633-4094-B4C2-BCD8AE95A26D}">
      <dgm:prSet/>
      <dgm:spPr/>
      <dgm:t>
        <a:bodyPr/>
        <a:lstStyle/>
        <a:p>
          <a:endParaRPr lang="cs-CZ"/>
        </a:p>
      </dgm:t>
    </dgm:pt>
    <dgm:pt modelId="{01BC7CA9-DC3A-4263-81F4-F83B5152702B}">
      <dgm:prSet phldrT="[Text]" custT="1"/>
      <dgm:spPr/>
      <dgm:t>
        <a:bodyPr/>
        <a:lstStyle/>
        <a:p>
          <a:r>
            <a:rPr lang="cs-CZ" sz="2000" b="1" dirty="0" smtClean="0">
              <a:latin typeface="Arial" pitchFamily="34" charset="0"/>
              <a:cs typeface="Arial" pitchFamily="34" charset="0"/>
            </a:rPr>
            <a:t>Turistické</a:t>
          </a:r>
          <a:endParaRPr lang="cs-CZ" sz="2000" b="1" dirty="0">
            <a:latin typeface="Arial" pitchFamily="34" charset="0"/>
            <a:cs typeface="Arial" pitchFamily="34" charset="0"/>
          </a:endParaRPr>
        </a:p>
      </dgm:t>
    </dgm:pt>
    <dgm:pt modelId="{65233F56-1341-4A60-B6F9-5636846942FF}" type="parTrans" cxnId="{6935F9DA-16D2-44FE-85EF-5BCF70691E95}">
      <dgm:prSet/>
      <dgm:spPr/>
      <dgm:t>
        <a:bodyPr/>
        <a:lstStyle/>
        <a:p>
          <a:endParaRPr lang="cs-CZ"/>
        </a:p>
      </dgm:t>
    </dgm:pt>
    <dgm:pt modelId="{9272655E-4804-4779-BB7E-A75F149B1759}" type="sibTrans" cxnId="{6935F9DA-16D2-44FE-85EF-5BCF70691E95}">
      <dgm:prSet/>
      <dgm:spPr/>
      <dgm:t>
        <a:bodyPr/>
        <a:lstStyle/>
        <a:p>
          <a:endParaRPr lang="cs-CZ"/>
        </a:p>
      </dgm:t>
    </dgm:pt>
    <dgm:pt modelId="{433F67BE-B4C7-43DB-A5B3-7B99B2647C57}">
      <dgm:prSet phldrT="[Text]" custT="1"/>
      <dgm:spPr/>
      <dgm:t>
        <a:bodyPr/>
        <a:lstStyle/>
        <a:p>
          <a:r>
            <a:rPr lang="cs-CZ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Vědecké</a:t>
          </a:r>
          <a:endParaRPr lang="cs-CZ" sz="22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658FEBA-87C7-4224-A845-4BF2CDD8D429}" type="parTrans" cxnId="{26FF29DB-B7E0-405D-A54E-6F52E0D9FEAB}">
      <dgm:prSet/>
      <dgm:spPr/>
      <dgm:t>
        <a:bodyPr/>
        <a:lstStyle/>
        <a:p>
          <a:endParaRPr lang="cs-CZ"/>
        </a:p>
      </dgm:t>
    </dgm:pt>
    <dgm:pt modelId="{32915E31-A5CF-4883-8EBC-1416CC84DBBF}" type="sibTrans" cxnId="{26FF29DB-B7E0-405D-A54E-6F52E0D9FEAB}">
      <dgm:prSet/>
      <dgm:spPr/>
      <dgm:t>
        <a:bodyPr/>
        <a:lstStyle/>
        <a:p>
          <a:endParaRPr lang="cs-CZ"/>
        </a:p>
      </dgm:t>
    </dgm:pt>
    <dgm:pt modelId="{4507365C-A6B2-4D5B-9E26-9DE58DAEFE6D}">
      <dgm:prSet phldrT="[Text]" custT="1"/>
      <dgm:spPr>
        <a:solidFill>
          <a:srgbClr val="FFCC00"/>
        </a:solidFill>
      </dgm:spPr>
      <dgm:t>
        <a:bodyPr/>
        <a:lstStyle/>
        <a:p>
          <a:r>
            <a:rPr lang="cs-CZ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Politické</a:t>
          </a:r>
          <a:endParaRPr lang="cs-CZ" sz="22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E92377C-3FAC-45D3-B5EF-36226C31E45B}" type="parTrans" cxnId="{971F9F4A-B711-4C08-AB3E-8683CE0D0C0B}">
      <dgm:prSet/>
      <dgm:spPr/>
      <dgm:t>
        <a:bodyPr/>
        <a:lstStyle/>
        <a:p>
          <a:endParaRPr lang="cs-CZ"/>
        </a:p>
      </dgm:t>
    </dgm:pt>
    <dgm:pt modelId="{EDF61BA5-5675-4594-94CE-0C5312AF43B6}" type="sibTrans" cxnId="{971F9F4A-B711-4C08-AB3E-8683CE0D0C0B}">
      <dgm:prSet/>
      <dgm:spPr/>
      <dgm:t>
        <a:bodyPr/>
        <a:lstStyle/>
        <a:p>
          <a:endParaRPr lang="cs-CZ"/>
        </a:p>
      </dgm:t>
    </dgm:pt>
    <dgm:pt modelId="{B8A72836-7E6F-4664-8E6A-D8C8D23F7BB2}" type="pres">
      <dgm:prSet presAssocID="{D1BFF25F-AE20-424E-ADA6-3001F66461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76C3B0A2-BFE6-47A9-B16D-647738DD6571}" type="pres">
      <dgm:prSet presAssocID="{BD10BD22-CC0C-4E3E-8374-632169533530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cs-CZ"/>
        </a:p>
      </dgm:t>
    </dgm:pt>
    <dgm:pt modelId="{CB9DD60D-79C7-4334-B8F6-58FAB615B6FE}" type="pres">
      <dgm:prSet presAssocID="{DC0E20BD-D81B-434A-B57F-2068BEF57EE4}" presName="Accent1" presStyleCnt="0"/>
      <dgm:spPr/>
    </dgm:pt>
    <dgm:pt modelId="{0EA4ED9F-F806-4860-9599-856E28FF2CDE}" type="pres">
      <dgm:prSet presAssocID="{DC0E20BD-D81B-434A-B57F-2068BEF57EE4}" presName="Accent" presStyleLbl="bgShp" presStyleIdx="0" presStyleCnt="6"/>
      <dgm:spPr/>
    </dgm:pt>
    <dgm:pt modelId="{080F0129-643D-4879-A75F-7E2F03E053E2}" type="pres">
      <dgm:prSet presAssocID="{DC0E20BD-D81B-434A-B57F-2068BEF57EE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729EB8-EEBD-4F50-B69A-D37B908A170E}" type="pres">
      <dgm:prSet presAssocID="{7F0D7075-2836-423D-A613-B8B1E6523146}" presName="Accent2" presStyleCnt="0"/>
      <dgm:spPr/>
    </dgm:pt>
    <dgm:pt modelId="{5606D4C8-143A-48FE-918E-BD4F3758F041}" type="pres">
      <dgm:prSet presAssocID="{7F0D7075-2836-423D-A613-B8B1E6523146}" presName="Accent" presStyleLbl="bgShp" presStyleIdx="1" presStyleCnt="6"/>
      <dgm:spPr/>
    </dgm:pt>
    <dgm:pt modelId="{D0A81F32-4EE7-4351-859C-44A45FEA4745}" type="pres">
      <dgm:prSet presAssocID="{7F0D7075-2836-423D-A613-B8B1E652314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F84497-3095-4665-BCCB-C1B81011A370}" type="pres">
      <dgm:prSet presAssocID="{4291221B-1055-43A7-BFE6-9665DF080669}" presName="Accent3" presStyleCnt="0"/>
      <dgm:spPr/>
    </dgm:pt>
    <dgm:pt modelId="{69CAA282-4B03-4D13-963F-CC7278F13807}" type="pres">
      <dgm:prSet presAssocID="{4291221B-1055-43A7-BFE6-9665DF080669}" presName="Accent" presStyleLbl="bgShp" presStyleIdx="2" presStyleCnt="6"/>
      <dgm:spPr/>
    </dgm:pt>
    <dgm:pt modelId="{4ED5BE22-CF76-4CAC-A35E-CE99E0FDCE0E}" type="pres">
      <dgm:prSet presAssocID="{4291221B-1055-43A7-BFE6-9665DF08066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B3A008-7A74-4A26-8BB5-926F138C35E7}" type="pres">
      <dgm:prSet presAssocID="{01BC7CA9-DC3A-4263-81F4-F83B5152702B}" presName="Accent4" presStyleCnt="0"/>
      <dgm:spPr/>
    </dgm:pt>
    <dgm:pt modelId="{2E107BB7-2A46-489B-8DC0-BE1D6C7F3F25}" type="pres">
      <dgm:prSet presAssocID="{01BC7CA9-DC3A-4263-81F4-F83B5152702B}" presName="Accent" presStyleLbl="bgShp" presStyleIdx="3" presStyleCnt="6"/>
      <dgm:spPr/>
    </dgm:pt>
    <dgm:pt modelId="{5D7B2F1E-825A-464D-B06A-894DFFA36C21}" type="pres">
      <dgm:prSet presAssocID="{01BC7CA9-DC3A-4263-81F4-F83B5152702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B4BDEC-A900-4B64-9BCD-7C1F5CEF9086}" type="pres">
      <dgm:prSet presAssocID="{433F67BE-B4C7-43DB-A5B3-7B99B2647C57}" presName="Accent5" presStyleCnt="0"/>
      <dgm:spPr/>
    </dgm:pt>
    <dgm:pt modelId="{3CF0292E-12FE-4D4D-A40C-EE3AC68692EA}" type="pres">
      <dgm:prSet presAssocID="{433F67BE-B4C7-43DB-A5B3-7B99B2647C57}" presName="Accent" presStyleLbl="bgShp" presStyleIdx="4" presStyleCnt="6"/>
      <dgm:spPr/>
    </dgm:pt>
    <dgm:pt modelId="{5DA48588-6A07-427B-B35C-5C0EEF149AEA}" type="pres">
      <dgm:prSet presAssocID="{433F67BE-B4C7-43DB-A5B3-7B99B2647C5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B07840-B8B7-4338-921A-B82DCF5E2B32}" type="pres">
      <dgm:prSet presAssocID="{4507365C-A6B2-4D5B-9E26-9DE58DAEFE6D}" presName="Accent6" presStyleCnt="0"/>
      <dgm:spPr/>
    </dgm:pt>
    <dgm:pt modelId="{E0D1383F-48A3-4193-BE2D-925E383EE89F}" type="pres">
      <dgm:prSet presAssocID="{4507365C-A6B2-4D5B-9E26-9DE58DAEFE6D}" presName="Accent" presStyleLbl="bgShp" presStyleIdx="5" presStyleCnt="6"/>
      <dgm:spPr/>
    </dgm:pt>
    <dgm:pt modelId="{67CD3831-DBB2-417E-B23D-8507DE3DCC21}" type="pres">
      <dgm:prSet presAssocID="{4507365C-A6B2-4D5B-9E26-9DE58DAEFE6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F50F8FB-9210-4607-9496-6F821A117305}" type="presOf" srcId="{7F0D7075-2836-423D-A613-B8B1E6523146}" destId="{D0A81F32-4EE7-4351-859C-44A45FEA4745}" srcOrd="0" destOrd="0" presId="urn:microsoft.com/office/officeart/2011/layout/HexagonRadial"/>
    <dgm:cxn modelId="{606B1C0D-DCD3-4223-857D-7593CAC58E81}" type="presOf" srcId="{433F67BE-B4C7-43DB-A5B3-7B99B2647C57}" destId="{5DA48588-6A07-427B-B35C-5C0EEF149AEA}" srcOrd="0" destOrd="0" presId="urn:microsoft.com/office/officeart/2011/layout/HexagonRadial"/>
    <dgm:cxn modelId="{971F9F4A-B711-4C08-AB3E-8683CE0D0C0B}" srcId="{BD10BD22-CC0C-4E3E-8374-632169533530}" destId="{4507365C-A6B2-4D5B-9E26-9DE58DAEFE6D}" srcOrd="5" destOrd="0" parTransId="{1E92377C-3FAC-45D3-B5EF-36226C31E45B}" sibTransId="{EDF61BA5-5675-4594-94CE-0C5312AF43B6}"/>
    <dgm:cxn modelId="{FAF3C892-F84C-48CE-AF74-C01361771735}" type="presOf" srcId="{D1BFF25F-AE20-424E-ADA6-3001F6646168}" destId="{B8A72836-7E6F-4664-8E6A-D8C8D23F7BB2}" srcOrd="0" destOrd="0" presId="urn:microsoft.com/office/officeart/2011/layout/HexagonRadial"/>
    <dgm:cxn modelId="{401B4C8A-A633-4094-B4C2-BCD8AE95A26D}" srcId="{BD10BD22-CC0C-4E3E-8374-632169533530}" destId="{4291221B-1055-43A7-BFE6-9665DF080669}" srcOrd="2" destOrd="0" parTransId="{32DE0AA1-0AF5-4DD5-B242-29A321E7C3AE}" sibTransId="{BC4B4318-9C1B-4BE5-8894-5FEA321AA4BE}"/>
    <dgm:cxn modelId="{0AE62ACA-7E27-4C99-A666-5E824C0F96AA}" type="presOf" srcId="{4291221B-1055-43A7-BFE6-9665DF080669}" destId="{4ED5BE22-CF76-4CAC-A35E-CE99E0FDCE0E}" srcOrd="0" destOrd="0" presId="urn:microsoft.com/office/officeart/2011/layout/HexagonRadial"/>
    <dgm:cxn modelId="{94A8AE90-B849-4D6A-AB7C-731D18B52269}" type="presOf" srcId="{DC0E20BD-D81B-434A-B57F-2068BEF57EE4}" destId="{080F0129-643D-4879-A75F-7E2F03E053E2}" srcOrd="0" destOrd="0" presId="urn:microsoft.com/office/officeart/2011/layout/HexagonRadial"/>
    <dgm:cxn modelId="{6710A829-EACE-4C55-A5D6-FF4C45044E0E}" srcId="{BD10BD22-CC0C-4E3E-8374-632169533530}" destId="{7F0D7075-2836-423D-A613-B8B1E6523146}" srcOrd="1" destOrd="0" parTransId="{0DACE3E7-A2BD-4856-8832-2B08972B81B3}" sibTransId="{707913C2-2293-4A30-A09E-240DF02B6266}"/>
    <dgm:cxn modelId="{04728E13-46AF-4AE2-A000-8A8EF96AE050}" srcId="{D1BFF25F-AE20-424E-ADA6-3001F6646168}" destId="{BD10BD22-CC0C-4E3E-8374-632169533530}" srcOrd="0" destOrd="0" parTransId="{D0561DB4-B9CD-455B-8B98-676743857EA2}" sibTransId="{A7EC385C-E919-4F12-A229-8679F2FAB107}"/>
    <dgm:cxn modelId="{17ADB943-C210-444B-953A-057502B7091A}" type="presOf" srcId="{BD10BD22-CC0C-4E3E-8374-632169533530}" destId="{76C3B0A2-BFE6-47A9-B16D-647738DD6571}" srcOrd="0" destOrd="0" presId="urn:microsoft.com/office/officeart/2011/layout/HexagonRadial"/>
    <dgm:cxn modelId="{4D8D0CEF-1739-49A8-97DF-4B02DF3D17DB}" type="presOf" srcId="{4507365C-A6B2-4D5B-9E26-9DE58DAEFE6D}" destId="{67CD3831-DBB2-417E-B23D-8507DE3DCC21}" srcOrd="0" destOrd="0" presId="urn:microsoft.com/office/officeart/2011/layout/HexagonRadial"/>
    <dgm:cxn modelId="{D9F99783-F9B7-45D6-8BBF-EF46847A779D}" srcId="{BD10BD22-CC0C-4E3E-8374-632169533530}" destId="{DC0E20BD-D81B-434A-B57F-2068BEF57EE4}" srcOrd="0" destOrd="0" parTransId="{D825203D-D4CA-4135-A45A-AE9667F62ED2}" sibTransId="{C8EDD1C2-D710-4043-B809-1055520FBDD7}"/>
    <dgm:cxn modelId="{26FF29DB-B7E0-405D-A54E-6F52E0D9FEAB}" srcId="{BD10BD22-CC0C-4E3E-8374-632169533530}" destId="{433F67BE-B4C7-43DB-A5B3-7B99B2647C57}" srcOrd="4" destOrd="0" parTransId="{E658FEBA-87C7-4224-A845-4BF2CDD8D429}" sibTransId="{32915E31-A5CF-4883-8EBC-1416CC84DBBF}"/>
    <dgm:cxn modelId="{A4D5A082-3A3D-47B4-B8EE-3CF9CBD68EAD}" type="presOf" srcId="{01BC7CA9-DC3A-4263-81F4-F83B5152702B}" destId="{5D7B2F1E-825A-464D-B06A-894DFFA36C21}" srcOrd="0" destOrd="0" presId="urn:microsoft.com/office/officeart/2011/layout/HexagonRadial"/>
    <dgm:cxn modelId="{6935F9DA-16D2-44FE-85EF-5BCF70691E95}" srcId="{BD10BD22-CC0C-4E3E-8374-632169533530}" destId="{01BC7CA9-DC3A-4263-81F4-F83B5152702B}" srcOrd="3" destOrd="0" parTransId="{65233F56-1341-4A60-B6F9-5636846942FF}" sibTransId="{9272655E-4804-4779-BB7E-A75F149B1759}"/>
    <dgm:cxn modelId="{C8346D71-91A9-41A4-AC54-8B16E7BC5D7E}" type="presParOf" srcId="{B8A72836-7E6F-4664-8E6A-D8C8D23F7BB2}" destId="{76C3B0A2-BFE6-47A9-B16D-647738DD6571}" srcOrd="0" destOrd="0" presId="urn:microsoft.com/office/officeart/2011/layout/HexagonRadial"/>
    <dgm:cxn modelId="{CDD2231D-839D-40D1-A856-DC6F766D46AF}" type="presParOf" srcId="{B8A72836-7E6F-4664-8E6A-D8C8D23F7BB2}" destId="{CB9DD60D-79C7-4334-B8F6-58FAB615B6FE}" srcOrd="1" destOrd="0" presId="urn:microsoft.com/office/officeart/2011/layout/HexagonRadial"/>
    <dgm:cxn modelId="{FA019316-A93B-4C35-BE8C-736753E34C76}" type="presParOf" srcId="{CB9DD60D-79C7-4334-B8F6-58FAB615B6FE}" destId="{0EA4ED9F-F806-4860-9599-856E28FF2CDE}" srcOrd="0" destOrd="0" presId="urn:microsoft.com/office/officeart/2011/layout/HexagonRadial"/>
    <dgm:cxn modelId="{85B6005F-7E04-4A9E-8147-B4CB5F52B677}" type="presParOf" srcId="{B8A72836-7E6F-4664-8E6A-D8C8D23F7BB2}" destId="{080F0129-643D-4879-A75F-7E2F03E053E2}" srcOrd="2" destOrd="0" presId="urn:microsoft.com/office/officeart/2011/layout/HexagonRadial"/>
    <dgm:cxn modelId="{958A9064-9D1F-4DD4-A04E-C61BE974A9D3}" type="presParOf" srcId="{B8A72836-7E6F-4664-8E6A-D8C8D23F7BB2}" destId="{AD729EB8-EEBD-4F50-B69A-D37B908A170E}" srcOrd="3" destOrd="0" presId="urn:microsoft.com/office/officeart/2011/layout/HexagonRadial"/>
    <dgm:cxn modelId="{EB7E1BFC-1151-485A-89C8-B1D6C9EE7084}" type="presParOf" srcId="{AD729EB8-EEBD-4F50-B69A-D37B908A170E}" destId="{5606D4C8-143A-48FE-918E-BD4F3758F041}" srcOrd="0" destOrd="0" presId="urn:microsoft.com/office/officeart/2011/layout/HexagonRadial"/>
    <dgm:cxn modelId="{92838469-9421-4CEB-92AE-D02D2CACD380}" type="presParOf" srcId="{B8A72836-7E6F-4664-8E6A-D8C8D23F7BB2}" destId="{D0A81F32-4EE7-4351-859C-44A45FEA4745}" srcOrd="4" destOrd="0" presId="urn:microsoft.com/office/officeart/2011/layout/HexagonRadial"/>
    <dgm:cxn modelId="{E13FABF1-086D-4E03-94FE-3FFD60C215CB}" type="presParOf" srcId="{B8A72836-7E6F-4664-8E6A-D8C8D23F7BB2}" destId="{98F84497-3095-4665-BCCB-C1B81011A370}" srcOrd="5" destOrd="0" presId="urn:microsoft.com/office/officeart/2011/layout/HexagonRadial"/>
    <dgm:cxn modelId="{D2A3BDB0-53DD-4DBA-8B3B-9285372C37B5}" type="presParOf" srcId="{98F84497-3095-4665-BCCB-C1B81011A370}" destId="{69CAA282-4B03-4D13-963F-CC7278F13807}" srcOrd="0" destOrd="0" presId="urn:microsoft.com/office/officeart/2011/layout/HexagonRadial"/>
    <dgm:cxn modelId="{75B12C1E-A3F3-4B5B-9961-36494F24C52A}" type="presParOf" srcId="{B8A72836-7E6F-4664-8E6A-D8C8D23F7BB2}" destId="{4ED5BE22-CF76-4CAC-A35E-CE99E0FDCE0E}" srcOrd="6" destOrd="0" presId="urn:microsoft.com/office/officeart/2011/layout/HexagonRadial"/>
    <dgm:cxn modelId="{F6683CEC-87B0-4B33-AEFA-6B6D2312DEF4}" type="presParOf" srcId="{B8A72836-7E6F-4664-8E6A-D8C8D23F7BB2}" destId="{AAB3A008-7A74-4A26-8BB5-926F138C35E7}" srcOrd="7" destOrd="0" presId="urn:microsoft.com/office/officeart/2011/layout/HexagonRadial"/>
    <dgm:cxn modelId="{C9846400-507A-4A27-9811-0A9B6B572D8C}" type="presParOf" srcId="{AAB3A008-7A74-4A26-8BB5-926F138C35E7}" destId="{2E107BB7-2A46-489B-8DC0-BE1D6C7F3F25}" srcOrd="0" destOrd="0" presId="urn:microsoft.com/office/officeart/2011/layout/HexagonRadial"/>
    <dgm:cxn modelId="{8194A460-DD16-4462-9BBD-381F146DFE5B}" type="presParOf" srcId="{B8A72836-7E6F-4664-8E6A-D8C8D23F7BB2}" destId="{5D7B2F1E-825A-464D-B06A-894DFFA36C21}" srcOrd="8" destOrd="0" presId="urn:microsoft.com/office/officeart/2011/layout/HexagonRadial"/>
    <dgm:cxn modelId="{72511DA5-AA0E-4EE8-8F33-FD0A13E256ED}" type="presParOf" srcId="{B8A72836-7E6F-4664-8E6A-D8C8D23F7BB2}" destId="{1FB4BDEC-A900-4B64-9BCD-7C1F5CEF9086}" srcOrd="9" destOrd="0" presId="urn:microsoft.com/office/officeart/2011/layout/HexagonRadial"/>
    <dgm:cxn modelId="{F1484EC0-5C42-41D8-9DA6-2204A17315B0}" type="presParOf" srcId="{1FB4BDEC-A900-4B64-9BCD-7C1F5CEF9086}" destId="{3CF0292E-12FE-4D4D-A40C-EE3AC68692EA}" srcOrd="0" destOrd="0" presId="urn:microsoft.com/office/officeart/2011/layout/HexagonRadial"/>
    <dgm:cxn modelId="{81D797C6-2A31-49C4-9F1A-13A90753C02E}" type="presParOf" srcId="{B8A72836-7E6F-4664-8E6A-D8C8D23F7BB2}" destId="{5DA48588-6A07-427B-B35C-5C0EEF149AEA}" srcOrd="10" destOrd="0" presId="urn:microsoft.com/office/officeart/2011/layout/HexagonRadial"/>
    <dgm:cxn modelId="{6B409874-5026-43EF-9618-331DC268B2E1}" type="presParOf" srcId="{B8A72836-7E6F-4664-8E6A-D8C8D23F7BB2}" destId="{27B07840-B8B7-4338-921A-B82DCF5E2B32}" srcOrd="11" destOrd="0" presId="urn:microsoft.com/office/officeart/2011/layout/HexagonRadial"/>
    <dgm:cxn modelId="{A494C423-63BC-486C-BC9D-01AD5F8025EE}" type="presParOf" srcId="{27B07840-B8B7-4338-921A-B82DCF5E2B32}" destId="{E0D1383F-48A3-4193-BE2D-925E383EE89F}" srcOrd="0" destOrd="0" presId="urn:microsoft.com/office/officeart/2011/layout/HexagonRadial"/>
    <dgm:cxn modelId="{DAC6944B-AE56-46D3-A1C7-3427EF931225}" type="presParOf" srcId="{B8A72836-7E6F-4664-8E6A-D8C8D23F7BB2}" destId="{67CD3831-DBB2-417E-B23D-8507DE3DCC2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ECF766-DDB5-4DD0-92E0-936046F2F248}" type="doc">
      <dgm:prSet loTypeId="urn:microsoft.com/office/officeart/2005/8/layout/list1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231826E9-A03E-4B30-9BDB-8A4C57C797AD}">
      <dgm:prSet phldrT="[Text]" custT="1"/>
      <dgm:spPr/>
      <dgm:t>
        <a:bodyPr/>
        <a:lstStyle/>
        <a:p>
          <a:r>
            <a:rPr lang="cs-CZ" sz="2400" dirty="0" smtClean="0">
              <a:latin typeface="Arial" pitchFamily="34" charset="0"/>
              <a:cs typeface="Arial" pitchFamily="34" charset="0"/>
            </a:rPr>
            <a:t>Organizace spojených národů</a:t>
          </a:r>
          <a:endParaRPr lang="cs-CZ" sz="2400" dirty="0">
            <a:latin typeface="Arial" pitchFamily="34" charset="0"/>
            <a:cs typeface="Arial" pitchFamily="34" charset="0"/>
          </a:endParaRPr>
        </a:p>
      </dgm:t>
    </dgm:pt>
    <dgm:pt modelId="{32A3C9E7-5191-420C-99A8-05F5084F8AB5}" type="parTrans" cxnId="{9733F59D-D649-4ED9-B2CC-1AB066BE1B3D}">
      <dgm:prSet/>
      <dgm:spPr/>
      <dgm:t>
        <a:bodyPr/>
        <a:lstStyle/>
        <a:p>
          <a:endParaRPr lang="cs-CZ"/>
        </a:p>
      </dgm:t>
    </dgm:pt>
    <dgm:pt modelId="{FF5FB0E1-E352-4E6E-921E-EDA990479C77}" type="sibTrans" cxnId="{9733F59D-D649-4ED9-B2CC-1AB066BE1B3D}">
      <dgm:prSet/>
      <dgm:spPr/>
      <dgm:t>
        <a:bodyPr/>
        <a:lstStyle/>
        <a:p>
          <a:endParaRPr lang="cs-CZ"/>
        </a:p>
      </dgm:t>
    </dgm:pt>
    <dgm:pt modelId="{04BFB798-B72A-4840-B5A8-4143BF608FA1}">
      <dgm:prSet phldrT="[Text]" custT="1"/>
      <dgm:spPr/>
      <dgm:t>
        <a:bodyPr/>
        <a:lstStyle/>
        <a:p>
          <a:r>
            <a:rPr lang="cs-CZ" sz="2400" dirty="0" smtClean="0">
              <a:latin typeface="Arial" pitchFamily="34" charset="0"/>
              <a:cs typeface="Arial" pitchFamily="34" charset="0"/>
            </a:rPr>
            <a:t>Rada Evropy</a:t>
          </a:r>
          <a:endParaRPr lang="cs-CZ" sz="2400" dirty="0">
            <a:latin typeface="Arial" pitchFamily="34" charset="0"/>
            <a:cs typeface="Arial" pitchFamily="34" charset="0"/>
          </a:endParaRPr>
        </a:p>
      </dgm:t>
    </dgm:pt>
    <dgm:pt modelId="{486B4512-682F-4F6B-84E9-EA8E3EC431D4}" type="parTrans" cxnId="{F9320CAA-D13E-49CB-AA4C-D278E21B1252}">
      <dgm:prSet/>
      <dgm:spPr/>
      <dgm:t>
        <a:bodyPr/>
        <a:lstStyle/>
        <a:p>
          <a:endParaRPr lang="cs-CZ"/>
        </a:p>
      </dgm:t>
    </dgm:pt>
    <dgm:pt modelId="{DDC3DBE0-6677-469B-85EA-A0400380D3D9}" type="sibTrans" cxnId="{F9320CAA-D13E-49CB-AA4C-D278E21B1252}">
      <dgm:prSet/>
      <dgm:spPr/>
      <dgm:t>
        <a:bodyPr/>
        <a:lstStyle/>
        <a:p>
          <a:endParaRPr lang="cs-CZ"/>
        </a:p>
      </dgm:t>
    </dgm:pt>
    <dgm:pt modelId="{679047D3-3CB8-4CA2-A382-EEBE7AE445D1}">
      <dgm:prSet phldrT="[Text]" custT="1"/>
      <dgm:spPr/>
      <dgm:t>
        <a:bodyPr/>
        <a:lstStyle/>
        <a:p>
          <a:r>
            <a:rPr lang="cs-CZ" sz="2200" dirty="0" smtClean="0">
              <a:latin typeface="Arial" pitchFamily="34" charset="0"/>
              <a:cs typeface="Arial" pitchFamily="34" charset="0"/>
            </a:rPr>
            <a:t>Organizace pro hospodářskou spolupráci </a:t>
          </a:r>
          <a:br>
            <a:rPr lang="cs-CZ" sz="2200" dirty="0" smtClean="0">
              <a:latin typeface="Arial" pitchFamily="34" charset="0"/>
              <a:cs typeface="Arial" pitchFamily="34" charset="0"/>
            </a:rPr>
          </a:br>
          <a:r>
            <a:rPr lang="cs-CZ" sz="2200" dirty="0" smtClean="0">
              <a:latin typeface="Arial" pitchFamily="34" charset="0"/>
              <a:cs typeface="Arial" pitchFamily="34" charset="0"/>
            </a:rPr>
            <a:t>a rozvoj (OECD od 1996)</a:t>
          </a:r>
          <a:endParaRPr lang="cs-CZ" sz="2200" dirty="0">
            <a:latin typeface="Arial" pitchFamily="34" charset="0"/>
            <a:cs typeface="Arial" pitchFamily="34" charset="0"/>
          </a:endParaRPr>
        </a:p>
      </dgm:t>
    </dgm:pt>
    <dgm:pt modelId="{87E0D610-0F4E-4F32-AFB1-AF5BE2F6F7D9}" type="parTrans" cxnId="{A9CE874F-8F66-4FE3-BD15-0296C4C028EF}">
      <dgm:prSet/>
      <dgm:spPr/>
      <dgm:t>
        <a:bodyPr/>
        <a:lstStyle/>
        <a:p>
          <a:endParaRPr lang="cs-CZ"/>
        </a:p>
      </dgm:t>
    </dgm:pt>
    <dgm:pt modelId="{4EEC9575-FE7B-483F-9980-D88F609FF676}" type="sibTrans" cxnId="{A9CE874F-8F66-4FE3-BD15-0296C4C028EF}">
      <dgm:prSet/>
      <dgm:spPr/>
      <dgm:t>
        <a:bodyPr/>
        <a:lstStyle/>
        <a:p>
          <a:endParaRPr lang="cs-CZ"/>
        </a:p>
      </dgm:t>
    </dgm:pt>
    <dgm:pt modelId="{4094C4D5-51A8-4A78-918A-33CA29E21BCA}">
      <dgm:prSet custT="1"/>
      <dgm:spPr/>
      <dgm:t>
        <a:bodyPr/>
        <a:lstStyle/>
        <a:p>
          <a:r>
            <a:rPr lang="cs-CZ" sz="2400" dirty="0" smtClean="0">
              <a:latin typeface="Arial" pitchFamily="34" charset="0"/>
              <a:cs typeface="Arial" pitchFamily="34" charset="0"/>
            </a:rPr>
            <a:t>Mezinárodní měnový fond</a:t>
          </a:r>
          <a:endParaRPr lang="cs-CZ" sz="2400" dirty="0">
            <a:latin typeface="Arial" pitchFamily="34" charset="0"/>
            <a:cs typeface="Arial" pitchFamily="34" charset="0"/>
          </a:endParaRPr>
        </a:p>
      </dgm:t>
    </dgm:pt>
    <dgm:pt modelId="{96102994-615F-4745-8323-872721CC737F}" type="parTrans" cxnId="{F7B8E27F-0C0C-4788-B5DF-E32E35EE4F82}">
      <dgm:prSet/>
      <dgm:spPr/>
      <dgm:t>
        <a:bodyPr/>
        <a:lstStyle/>
        <a:p>
          <a:endParaRPr lang="cs-CZ"/>
        </a:p>
      </dgm:t>
    </dgm:pt>
    <dgm:pt modelId="{AD23D553-49F6-4E63-9D98-D7956C42AE0D}" type="sibTrans" cxnId="{F7B8E27F-0C0C-4788-B5DF-E32E35EE4F82}">
      <dgm:prSet/>
      <dgm:spPr/>
      <dgm:t>
        <a:bodyPr/>
        <a:lstStyle/>
        <a:p>
          <a:endParaRPr lang="cs-CZ"/>
        </a:p>
      </dgm:t>
    </dgm:pt>
    <dgm:pt modelId="{AF25F322-68B1-4F05-9876-D9976DF428D9}">
      <dgm:prSet custT="1"/>
      <dgm:spPr/>
      <dgm:t>
        <a:bodyPr/>
        <a:lstStyle/>
        <a:p>
          <a:r>
            <a:rPr lang="cs-CZ" sz="2200" dirty="0" smtClean="0">
              <a:latin typeface="Arial" pitchFamily="34" charset="0"/>
              <a:cs typeface="Arial" pitchFamily="34" charset="0"/>
            </a:rPr>
            <a:t>Severoatlantická aliance (NATO od 1999)</a:t>
          </a:r>
          <a:endParaRPr lang="cs-CZ" sz="2200" dirty="0">
            <a:latin typeface="Arial" pitchFamily="34" charset="0"/>
            <a:cs typeface="Arial" pitchFamily="34" charset="0"/>
          </a:endParaRPr>
        </a:p>
      </dgm:t>
    </dgm:pt>
    <dgm:pt modelId="{63975C97-C4AD-4237-8307-A787F5121750}" type="parTrans" cxnId="{0B213152-1AF1-431F-809D-48C695C8F0A5}">
      <dgm:prSet/>
      <dgm:spPr/>
      <dgm:t>
        <a:bodyPr/>
        <a:lstStyle/>
        <a:p>
          <a:endParaRPr lang="cs-CZ"/>
        </a:p>
      </dgm:t>
    </dgm:pt>
    <dgm:pt modelId="{E95C7114-07BE-48E6-BC3F-B003E89624FE}" type="sibTrans" cxnId="{0B213152-1AF1-431F-809D-48C695C8F0A5}">
      <dgm:prSet/>
      <dgm:spPr/>
      <dgm:t>
        <a:bodyPr/>
        <a:lstStyle/>
        <a:p>
          <a:endParaRPr lang="cs-CZ"/>
        </a:p>
      </dgm:t>
    </dgm:pt>
    <dgm:pt modelId="{B1422C37-586D-4B4B-821B-72419E95BEA6}">
      <dgm:prSet custT="1"/>
      <dgm:spPr/>
      <dgm:t>
        <a:bodyPr/>
        <a:lstStyle/>
        <a:p>
          <a:r>
            <a:rPr lang="cs-CZ" sz="2200" dirty="0" smtClean="0">
              <a:latin typeface="Arial" pitchFamily="34" charset="0"/>
              <a:cs typeface="Arial" pitchFamily="34" charset="0"/>
            </a:rPr>
            <a:t>Evropská unie (od 2004)</a:t>
          </a:r>
          <a:br>
            <a:rPr lang="cs-CZ" sz="2200" dirty="0" smtClean="0">
              <a:latin typeface="Arial" pitchFamily="34" charset="0"/>
              <a:cs typeface="Arial" pitchFamily="34" charset="0"/>
            </a:rPr>
          </a:br>
          <a:r>
            <a:rPr lang="cs-CZ" sz="1800" dirty="0" smtClean="0">
              <a:latin typeface="Arial" pitchFamily="34" charset="0"/>
              <a:cs typeface="Arial" pitchFamily="34" charset="0"/>
            </a:rPr>
            <a:t>a další ekonomické a finanční organizace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E3533FEE-8B96-4CFD-B26B-5993664EF6CC}" type="parTrans" cxnId="{200BD31C-E813-4C83-94BA-213C27BD1560}">
      <dgm:prSet/>
      <dgm:spPr/>
      <dgm:t>
        <a:bodyPr/>
        <a:lstStyle/>
        <a:p>
          <a:endParaRPr lang="cs-CZ"/>
        </a:p>
      </dgm:t>
    </dgm:pt>
    <dgm:pt modelId="{4C190AEE-7643-40AF-974A-7DB83744DF03}" type="sibTrans" cxnId="{200BD31C-E813-4C83-94BA-213C27BD1560}">
      <dgm:prSet/>
      <dgm:spPr/>
      <dgm:t>
        <a:bodyPr/>
        <a:lstStyle/>
        <a:p>
          <a:endParaRPr lang="cs-CZ"/>
        </a:p>
      </dgm:t>
    </dgm:pt>
    <dgm:pt modelId="{D3A8180F-BFAE-4BDF-BA63-642EC68F0BA8}" type="pres">
      <dgm:prSet presAssocID="{82ECF766-DDB5-4DD0-92E0-936046F2F24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11FED8C-3C65-4310-AE5A-755EBA7F40C5}" type="pres">
      <dgm:prSet presAssocID="{231826E9-A03E-4B30-9BDB-8A4C57C797AD}" presName="parentLin" presStyleCnt="0"/>
      <dgm:spPr/>
    </dgm:pt>
    <dgm:pt modelId="{26CDE902-70DA-4C60-8A69-9C954C481AF7}" type="pres">
      <dgm:prSet presAssocID="{231826E9-A03E-4B30-9BDB-8A4C57C797AD}" presName="parentLeftMargin" presStyleLbl="node1" presStyleIdx="0" presStyleCnt="6"/>
      <dgm:spPr/>
      <dgm:t>
        <a:bodyPr/>
        <a:lstStyle/>
        <a:p>
          <a:endParaRPr lang="cs-CZ"/>
        </a:p>
      </dgm:t>
    </dgm:pt>
    <dgm:pt modelId="{89A03A45-EB31-47D2-B6A6-2823AE60503E}" type="pres">
      <dgm:prSet presAssocID="{231826E9-A03E-4B30-9BDB-8A4C57C797AD}" presName="parentText" presStyleLbl="node1" presStyleIdx="0" presStyleCnt="6" custScaleX="110441" custScaleY="18761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617A03-5FFD-4306-B310-276E90579161}" type="pres">
      <dgm:prSet presAssocID="{231826E9-A03E-4B30-9BDB-8A4C57C797AD}" presName="negativeSpace" presStyleCnt="0"/>
      <dgm:spPr/>
    </dgm:pt>
    <dgm:pt modelId="{11EBE61C-6A00-4FDB-BABA-DD14616F4E40}" type="pres">
      <dgm:prSet presAssocID="{231826E9-A03E-4B30-9BDB-8A4C57C797AD}" presName="childText" presStyleLbl="conFgAcc1" presStyleIdx="0" presStyleCnt="6">
        <dgm:presLayoutVars>
          <dgm:bulletEnabled val="1"/>
        </dgm:presLayoutVars>
      </dgm:prSet>
      <dgm:spPr/>
    </dgm:pt>
    <dgm:pt modelId="{1FD673DF-E508-4F0D-AFF3-496138ED7F6C}" type="pres">
      <dgm:prSet presAssocID="{FF5FB0E1-E352-4E6E-921E-EDA990479C77}" presName="spaceBetweenRectangles" presStyleCnt="0"/>
      <dgm:spPr/>
    </dgm:pt>
    <dgm:pt modelId="{E5B2D001-D2CA-425F-BEED-68B6C382800E}" type="pres">
      <dgm:prSet presAssocID="{04BFB798-B72A-4840-B5A8-4143BF608FA1}" presName="parentLin" presStyleCnt="0"/>
      <dgm:spPr/>
    </dgm:pt>
    <dgm:pt modelId="{C6FC1E80-3D66-4A7C-82B9-AB9FB9C14345}" type="pres">
      <dgm:prSet presAssocID="{04BFB798-B72A-4840-B5A8-4143BF608FA1}" presName="parentLeftMargin" presStyleLbl="node1" presStyleIdx="0" presStyleCnt="6"/>
      <dgm:spPr/>
      <dgm:t>
        <a:bodyPr/>
        <a:lstStyle/>
        <a:p>
          <a:endParaRPr lang="cs-CZ"/>
        </a:p>
      </dgm:t>
    </dgm:pt>
    <dgm:pt modelId="{D70DC2E1-2B90-4A8E-AA7C-C6BCFD59900C}" type="pres">
      <dgm:prSet presAssocID="{04BFB798-B72A-4840-B5A8-4143BF608FA1}" presName="parentText" presStyleLbl="node1" presStyleIdx="1" presStyleCnt="6" custScaleX="110441" custScaleY="18761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7C84CE-93D8-4ABF-A184-AEEAB89AF291}" type="pres">
      <dgm:prSet presAssocID="{04BFB798-B72A-4840-B5A8-4143BF608FA1}" presName="negativeSpace" presStyleCnt="0"/>
      <dgm:spPr/>
    </dgm:pt>
    <dgm:pt modelId="{B650EFF3-7020-4D93-AF12-C376A6835480}" type="pres">
      <dgm:prSet presAssocID="{04BFB798-B72A-4840-B5A8-4143BF608FA1}" presName="childText" presStyleLbl="conFgAcc1" presStyleIdx="1" presStyleCnt="6">
        <dgm:presLayoutVars>
          <dgm:bulletEnabled val="1"/>
        </dgm:presLayoutVars>
      </dgm:prSet>
      <dgm:spPr/>
    </dgm:pt>
    <dgm:pt modelId="{1737F32A-B6C5-4282-8F14-BCA9E8D28102}" type="pres">
      <dgm:prSet presAssocID="{DDC3DBE0-6677-469B-85EA-A0400380D3D9}" presName="spaceBetweenRectangles" presStyleCnt="0"/>
      <dgm:spPr/>
    </dgm:pt>
    <dgm:pt modelId="{90042518-252E-4D85-9B89-E738D28E11DC}" type="pres">
      <dgm:prSet presAssocID="{679047D3-3CB8-4CA2-A382-EEBE7AE445D1}" presName="parentLin" presStyleCnt="0"/>
      <dgm:spPr/>
    </dgm:pt>
    <dgm:pt modelId="{4FF9234B-138A-4006-9A3C-BDA5A9165102}" type="pres">
      <dgm:prSet presAssocID="{679047D3-3CB8-4CA2-A382-EEBE7AE445D1}" presName="parentLeftMargin" presStyleLbl="node1" presStyleIdx="1" presStyleCnt="6"/>
      <dgm:spPr/>
      <dgm:t>
        <a:bodyPr/>
        <a:lstStyle/>
        <a:p>
          <a:endParaRPr lang="cs-CZ"/>
        </a:p>
      </dgm:t>
    </dgm:pt>
    <dgm:pt modelId="{EAFAA1FB-1B4D-48AC-86D8-C3598D10E452}" type="pres">
      <dgm:prSet presAssocID="{679047D3-3CB8-4CA2-A382-EEBE7AE445D1}" presName="parentText" presStyleLbl="node1" presStyleIdx="2" presStyleCnt="6" custScaleX="110441" custScaleY="18761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E27B2B-9695-41EB-A0A0-442B708383C7}" type="pres">
      <dgm:prSet presAssocID="{679047D3-3CB8-4CA2-A382-EEBE7AE445D1}" presName="negativeSpace" presStyleCnt="0"/>
      <dgm:spPr/>
    </dgm:pt>
    <dgm:pt modelId="{FF9B72F5-BD79-4CAB-A990-BCF91EC9452E}" type="pres">
      <dgm:prSet presAssocID="{679047D3-3CB8-4CA2-A382-EEBE7AE445D1}" presName="childText" presStyleLbl="conFgAcc1" presStyleIdx="2" presStyleCnt="6">
        <dgm:presLayoutVars>
          <dgm:bulletEnabled val="1"/>
        </dgm:presLayoutVars>
      </dgm:prSet>
      <dgm:spPr/>
    </dgm:pt>
    <dgm:pt modelId="{FBD7ED71-4EDA-4ED2-8384-958E4C0D5B2C}" type="pres">
      <dgm:prSet presAssocID="{4EEC9575-FE7B-483F-9980-D88F609FF676}" presName="spaceBetweenRectangles" presStyleCnt="0"/>
      <dgm:spPr/>
    </dgm:pt>
    <dgm:pt modelId="{96BA5FFA-FC14-44EF-A917-696C13AA553C}" type="pres">
      <dgm:prSet presAssocID="{4094C4D5-51A8-4A78-918A-33CA29E21BCA}" presName="parentLin" presStyleCnt="0"/>
      <dgm:spPr/>
    </dgm:pt>
    <dgm:pt modelId="{028D8A39-CE99-4995-9FD2-34E6884A8127}" type="pres">
      <dgm:prSet presAssocID="{4094C4D5-51A8-4A78-918A-33CA29E21BCA}" presName="parentLeftMargin" presStyleLbl="node1" presStyleIdx="2" presStyleCnt="6"/>
      <dgm:spPr/>
      <dgm:t>
        <a:bodyPr/>
        <a:lstStyle/>
        <a:p>
          <a:endParaRPr lang="cs-CZ"/>
        </a:p>
      </dgm:t>
    </dgm:pt>
    <dgm:pt modelId="{1850B99D-B323-4A66-A6D8-CF0D0BAB53CC}" type="pres">
      <dgm:prSet presAssocID="{4094C4D5-51A8-4A78-918A-33CA29E21BCA}" presName="parentText" presStyleLbl="node1" presStyleIdx="3" presStyleCnt="6" custScaleX="110441" custScaleY="187617" custLinFactNeighborX="1010" custLinFactNeighborY="-71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DE46F2-EE07-4C63-9F78-989867A5D775}" type="pres">
      <dgm:prSet presAssocID="{4094C4D5-51A8-4A78-918A-33CA29E21BCA}" presName="negativeSpace" presStyleCnt="0"/>
      <dgm:spPr/>
    </dgm:pt>
    <dgm:pt modelId="{7295209F-68E9-4FA0-B58F-DF3EEC80E09B}" type="pres">
      <dgm:prSet presAssocID="{4094C4D5-51A8-4A78-918A-33CA29E21BCA}" presName="childText" presStyleLbl="conFgAcc1" presStyleIdx="3" presStyleCnt="6">
        <dgm:presLayoutVars>
          <dgm:bulletEnabled val="1"/>
        </dgm:presLayoutVars>
      </dgm:prSet>
      <dgm:spPr/>
    </dgm:pt>
    <dgm:pt modelId="{0FEDEC8F-5DCE-459E-8A3C-7BA828732B47}" type="pres">
      <dgm:prSet presAssocID="{AD23D553-49F6-4E63-9D98-D7956C42AE0D}" presName="spaceBetweenRectangles" presStyleCnt="0"/>
      <dgm:spPr/>
    </dgm:pt>
    <dgm:pt modelId="{7E0E0C3A-97DC-442F-A7A4-3567367E6BEC}" type="pres">
      <dgm:prSet presAssocID="{AF25F322-68B1-4F05-9876-D9976DF428D9}" presName="parentLin" presStyleCnt="0"/>
      <dgm:spPr/>
    </dgm:pt>
    <dgm:pt modelId="{7E806360-5DBA-497B-8B2B-1199D610B1AD}" type="pres">
      <dgm:prSet presAssocID="{AF25F322-68B1-4F05-9876-D9976DF428D9}" presName="parentLeftMargin" presStyleLbl="node1" presStyleIdx="3" presStyleCnt="6"/>
      <dgm:spPr/>
      <dgm:t>
        <a:bodyPr/>
        <a:lstStyle/>
        <a:p>
          <a:endParaRPr lang="cs-CZ"/>
        </a:p>
      </dgm:t>
    </dgm:pt>
    <dgm:pt modelId="{AB556AB8-C99C-49FE-8837-1FD71DD3223F}" type="pres">
      <dgm:prSet presAssocID="{AF25F322-68B1-4F05-9876-D9976DF428D9}" presName="parentText" presStyleLbl="node1" presStyleIdx="4" presStyleCnt="6" custScaleX="110441" custScaleY="187617" custLinFactNeighborX="1010" custLinFactNeighborY="-372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C485E0-CF23-4FF1-BCC8-EEC85E4EB847}" type="pres">
      <dgm:prSet presAssocID="{AF25F322-68B1-4F05-9876-D9976DF428D9}" presName="negativeSpace" presStyleCnt="0"/>
      <dgm:spPr/>
    </dgm:pt>
    <dgm:pt modelId="{70FB3786-8515-4618-B521-53F99C7A4B83}" type="pres">
      <dgm:prSet presAssocID="{AF25F322-68B1-4F05-9876-D9976DF428D9}" presName="childText" presStyleLbl="conFgAcc1" presStyleIdx="4" presStyleCnt="6">
        <dgm:presLayoutVars>
          <dgm:bulletEnabled val="1"/>
        </dgm:presLayoutVars>
      </dgm:prSet>
      <dgm:spPr/>
    </dgm:pt>
    <dgm:pt modelId="{23DE2D32-6B98-4301-98DF-2A679032F50D}" type="pres">
      <dgm:prSet presAssocID="{E95C7114-07BE-48E6-BC3F-B003E89624FE}" presName="spaceBetweenRectangles" presStyleCnt="0"/>
      <dgm:spPr/>
    </dgm:pt>
    <dgm:pt modelId="{10F0343C-13CC-4F68-BEB9-FA31E36CBDD8}" type="pres">
      <dgm:prSet presAssocID="{B1422C37-586D-4B4B-821B-72419E95BEA6}" presName="parentLin" presStyleCnt="0"/>
      <dgm:spPr/>
    </dgm:pt>
    <dgm:pt modelId="{A54727C9-BF0A-4A76-9FD9-A659606A1F2A}" type="pres">
      <dgm:prSet presAssocID="{B1422C37-586D-4B4B-821B-72419E95BEA6}" presName="parentLeftMargin" presStyleLbl="node1" presStyleIdx="4" presStyleCnt="6"/>
      <dgm:spPr/>
      <dgm:t>
        <a:bodyPr/>
        <a:lstStyle/>
        <a:p>
          <a:endParaRPr lang="cs-CZ"/>
        </a:p>
      </dgm:t>
    </dgm:pt>
    <dgm:pt modelId="{A987AC90-3D25-4B41-846E-2DA70A343F95}" type="pres">
      <dgm:prSet presAssocID="{B1422C37-586D-4B4B-821B-72419E95BEA6}" presName="parentText" presStyleLbl="node1" presStyleIdx="5" presStyleCnt="6" custScaleX="110441" custScaleY="18736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5F6328-D5BA-4169-95D5-0232487E3B33}" type="pres">
      <dgm:prSet presAssocID="{B1422C37-586D-4B4B-821B-72419E95BEA6}" presName="negativeSpace" presStyleCnt="0"/>
      <dgm:spPr/>
    </dgm:pt>
    <dgm:pt modelId="{8F600C1F-B78D-458B-8F4F-10968F4C7020}" type="pres">
      <dgm:prSet presAssocID="{B1422C37-586D-4B4B-821B-72419E95BEA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733F59D-D649-4ED9-B2CC-1AB066BE1B3D}" srcId="{82ECF766-DDB5-4DD0-92E0-936046F2F248}" destId="{231826E9-A03E-4B30-9BDB-8A4C57C797AD}" srcOrd="0" destOrd="0" parTransId="{32A3C9E7-5191-420C-99A8-05F5084F8AB5}" sibTransId="{FF5FB0E1-E352-4E6E-921E-EDA990479C77}"/>
    <dgm:cxn modelId="{1F044111-11B1-4DAB-ADDF-C1D16EBB144A}" type="presOf" srcId="{B1422C37-586D-4B4B-821B-72419E95BEA6}" destId="{A987AC90-3D25-4B41-846E-2DA70A343F95}" srcOrd="1" destOrd="0" presId="urn:microsoft.com/office/officeart/2005/8/layout/list1"/>
    <dgm:cxn modelId="{F9320CAA-D13E-49CB-AA4C-D278E21B1252}" srcId="{82ECF766-DDB5-4DD0-92E0-936046F2F248}" destId="{04BFB798-B72A-4840-B5A8-4143BF608FA1}" srcOrd="1" destOrd="0" parTransId="{486B4512-682F-4F6B-84E9-EA8E3EC431D4}" sibTransId="{DDC3DBE0-6677-469B-85EA-A0400380D3D9}"/>
    <dgm:cxn modelId="{322EF89D-E1EF-4937-BE87-FC8AB22BB076}" type="presOf" srcId="{82ECF766-DDB5-4DD0-92E0-936046F2F248}" destId="{D3A8180F-BFAE-4BDF-BA63-642EC68F0BA8}" srcOrd="0" destOrd="0" presId="urn:microsoft.com/office/officeart/2005/8/layout/list1"/>
    <dgm:cxn modelId="{F7B8E27F-0C0C-4788-B5DF-E32E35EE4F82}" srcId="{82ECF766-DDB5-4DD0-92E0-936046F2F248}" destId="{4094C4D5-51A8-4A78-918A-33CA29E21BCA}" srcOrd="3" destOrd="0" parTransId="{96102994-615F-4745-8323-872721CC737F}" sibTransId="{AD23D553-49F6-4E63-9D98-D7956C42AE0D}"/>
    <dgm:cxn modelId="{0B213152-1AF1-431F-809D-48C695C8F0A5}" srcId="{82ECF766-DDB5-4DD0-92E0-936046F2F248}" destId="{AF25F322-68B1-4F05-9876-D9976DF428D9}" srcOrd="4" destOrd="0" parTransId="{63975C97-C4AD-4237-8307-A787F5121750}" sibTransId="{E95C7114-07BE-48E6-BC3F-B003E89624FE}"/>
    <dgm:cxn modelId="{E1834319-FDAA-45D7-9A86-8BEE9493D8CB}" type="presOf" srcId="{04BFB798-B72A-4840-B5A8-4143BF608FA1}" destId="{C6FC1E80-3D66-4A7C-82B9-AB9FB9C14345}" srcOrd="0" destOrd="0" presId="urn:microsoft.com/office/officeart/2005/8/layout/list1"/>
    <dgm:cxn modelId="{6ED49F9A-3449-4BC1-8B18-0551272AA38F}" type="presOf" srcId="{AF25F322-68B1-4F05-9876-D9976DF428D9}" destId="{AB556AB8-C99C-49FE-8837-1FD71DD3223F}" srcOrd="1" destOrd="0" presId="urn:microsoft.com/office/officeart/2005/8/layout/list1"/>
    <dgm:cxn modelId="{6320F7F8-1383-440C-ACBC-0CA6460FB84E}" type="presOf" srcId="{231826E9-A03E-4B30-9BDB-8A4C57C797AD}" destId="{26CDE902-70DA-4C60-8A69-9C954C481AF7}" srcOrd="0" destOrd="0" presId="urn:microsoft.com/office/officeart/2005/8/layout/list1"/>
    <dgm:cxn modelId="{2D6FF526-C906-4B2D-A479-B24924034238}" type="presOf" srcId="{231826E9-A03E-4B30-9BDB-8A4C57C797AD}" destId="{89A03A45-EB31-47D2-B6A6-2823AE60503E}" srcOrd="1" destOrd="0" presId="urn:microsoft.com/office/officeart/2005/8/layout/list1"/>
    <dgm:cxn modelId="{E8CBE573-725C-4626-AB4C-F8D08286508E}" type="presOf" srcId="{679047D3-3CB8-4CA2-A382-EEBE7AE445D1}" destId="{4FF9234B-138A-4006-9A3C-BDA5A9165102}" srcOrd="0" destOrd="0" presId="urn:microsoft.com/office/officeart/2005/8/layout/list1"/>
    <dgm:cxn modelId="{13E2A51D-A424-4F54-94E9-07A71E8FD9D5}" type="presOf" srcId="{679047D3-3CB8-4CA2-A382-EEBE7AE445D1}" destId="{EAFAA1FB-1B4D-48AC-86D8-C3598D10E452}" srcOrd="1" destOrd="0" presId="urn:microsoft.com/office/officeart/2005/8/layout/list1"/>
    <dgm:cxn modelId="{E00B4677-AD82-48C8-8CF9-AFD3E1A0B31F}" type="presOf" srcId="{B1422C37-586D-4B4B-821B-72419E95BEA6}" destId="{A54727C9-BF0A-4A76-9FD9-A659606A1F2A}" srcOrd="0" destOrd="0" presId="urn:microsoft.com/office/officeart/2005/8/layout/list1"/>
    <dgm:cxn modelId="{A9CE874F-8F66-4FE3-BD15-0296C4C028EF}" srcId="{82ECF766-DDB5-4DD0-92E0-936046F2F248}" destId="{679047D3-3CB8-4CA2-A382-EEBE7AE445D1}" srcOrd="2" destOrd="0" parTransId="{87E0D610-0F4E-4F32-AFB1-AF5BE2F6F7D9}" sibTransId="{4EEC9575-FE7B-483F-9980-D88F609FF676}"/>
    <dgm:cxn modelId="{8ACAA0B3-0654-41B9-B9B4-E4730CDA2BD9}" type="presOf" srcId="{4094C4D5-51A8-4A78-918A-33CA29E21BCA}" destId="{1850B99D-B323-4A66-A6D8-CF0D0BAB53CC}" srcOrd="1" destOrd="0" presId="urn:microsoft.com/office/officeart/2005/8/layout/list1"/>
    <dgm:cxn modelId="{200BD31C-E813-4C83-94BA-213C27BD1560}" srcId="{82ECF766-DDB5-4DD0-92E0-936046F2F248}" destId="{B1422C37-586D-4B4B-821B-72419E95BEA6}" srcOrd="5" destOrd="0" parTransId="{E3533FEE-8B96-4CFD-B26B-5993664EF6CC}" sibTransId="{4C190AEE-7643-40AF-974A-7DB83744DF03}"/>
    <dgm:cxn modelId="{0F87607E-D7FB-43B7-98D2-7CBEF996D3D7}" type="presOf" srcId="{04BFB798-B72A-4840-B5A8-4143BF608FA1}" destId="{D70DC2E1-2B90-4A8E-AA7C-C6BCFD59900C}" srcOrd="1" destOrd="0" presId="urn:microsoft.com/office/officeart/2005/8/layout/list1"/>
    <dgm:cxn modelId="{E0179B96-C687-4257-82FB-2113FDFAF023}" type="presOf" srcId="{4094C4D5-51A8-4A78-918A-33CA29E21BCA}" destId="{028D8A39-CE99-4995-9FD2-34E6884A8127}" srcOrd="0" destOrd="0" presId="urn:microsoft.com/office/officeart/2005/8/layout/list1"/>
    <dgm:cxn modelId="{59CA690B-E259-458F-883B-6ABD2264122C}" type="presOf" srcId="{AF25F322-68B1-4F05-9876-D9976DF428D9}" destId="{7E806360-5DBA-497B-8B2B-1199D610B1AD}" srcOrd="0" destOrd="0" presId="urn:microsoft.com/office/officeart/2005/8/layout/list1"/>
    <dgm:cxn modelId="{6D4C8227-566B-4F3A-8561-C403C934938E}" type="presParOf" srcId="{D3A8180F-BFAE-4BDF-BA63-642EC68F0BA8}" destId="{711FED8C-3C65-4310-AE5A-755EBA7F40C5}" srcOrd="0" destOrd="0" presId="urn:microsoft.com/office/officeart/2005/8/layout/list1"/>
    <dgm:cxn modelId="{CDB6C6FE-360B-4DBC-B99F-F8D47A99D992}" type="presParOf" srcId="{711FED8C-3C65-4310-AE5A-755EBA7F40C5}" destId="{26CDE902-70DA-4C60-8A69-9C954C481AF7}" srcOrd="0" destOrd="0" presId="urn:microsoft.com/office/officeart/2005/8/layout/list1"/>
    <dgm:cxn modelId="{1DDE43D4-64D0-48E3-9E1A-3A74D155996A}" type="presParOf" srcId="{711FED8C-3C65-4310-AE5A-755EBA7F40C5}" destId="{89A03A45-EB31-47D2-B6A6-2823AE60503E}" srcOrd="1" destOrd="0" presId="urn:microsoft.com/office/officeart/2005/8/layout/list1"/>
    <dgm:cxn modelId="{15A8B689-76F7-473C-A8E5-EF2DE8363C7D}" type="presParOf" srcId="{D3A8180F-BFAE-4BDF-BA63-642EC68F0BA8}" destId="{E9617A03-5FFD-4306-B310-276E90579161}" srcOrd="1" destOrd="0" presId="urn:microsoft.com/office/officeart/2005/8/layout/list1"/>
    <dgm:cxn modelId="{9376F114-D1DB-4573-BDD7-A53814681929}" type="presParOf" srcId="{D3A8180F-BFAE-4BDF-BA63-642EC68F0BA8}" destId="{11EBE61C-6A00-4FDB-BABA-DD14616F4E40}" srcOrd="2" destOrd="0" presId="urn:microsoft.com/office/officeart/2005/8/layout/list1"/>
    <dgm:cxn modelId="{EEF5E0B8-E64D-4A6C-A85C-D093F074C7DA}" type="presParOf" srcId="{D3A8180F-BFAE-4BDF-BA63-642EC68F0BA8}" destId="{1FD673DF-E508-4F0D-AFF3-496138ED7F6C}" srcOrd="3" destOrd="0" presId="urn:microsoft.com/office/officeart/2005/8/layout/list1"/>
    <dgm:cxn modelId="{6DF0173D-874C-441C-9954-3C4DA419E861}" type="presParOf" srcId="{D3A8180F-BFAE-4BDF-BA63-642EC68F0BA8}" destId="{E5B2D001-D2CA-425F-BEED-68B6C382800E}" srcOrd="4" destOrd="0" presId="urn:microsoft.com/office/officeart/2005/8/layout/list1"/>
    <dgm:cxn modelId="{B95FDEE1-FC42-436C-9451-F6C189F14633}" type="presParOf" srcId="{E5B2D001-D2CA-425F-BEED-68B6C382800E}" destId="{C6FC1E80-3D66-4A7C-82B9-AB9FB9C14345}" srcOrd="0" destOrd="0" presId="urn:microsoft.com/office/officeart/2005/8/layout/list1"/>
    <dgm:cxn modelId="{4EC4B190-1A9C-4D11-A4C0-372DE615B661}" type="presParOf" srcId="{E5B2D001-D2CA-425F-BEED-68B6C382800E}" destId="{D70DC2E1-2B90-4A8E-AA7C-C6BCFD59900C}" srcOrd="1" destOrd="0" presId="urn:microsoft.com/office/officeart/2005/8/layout/list1"/>
    <dgm:cxn modelId="{94B12555-2E3E-4793-B3C0-5C889A597A60}" type="presParOf" srcId="{D3A8180F-BFAE-4BDF-BA63-642EC68F0BA8}" destId="{157C84CE-93D8-4ABF-A184-AEEAB89AF291}" srcOrd="5" destOrd="0" presId="urn:microsoft.com/office/officeart/2005/8/layout/list1"/>
    <dgm:cxn modelId="{7E4813AA-E2F9-44B4-9660-920D59F3ECDD}" type="presParOf" srcId="{D3A8180F-BFAE-4BDF-BA63-642EC68F0BA8}" destId="{B650EFF3-7020-4D93-AF12-C376A6835480}" srcOrd="6" destOrd="0" presId="urn:microsoft.com/office/officeart/2005/8/layout/list1"/>
    <dgm:cxn modelId="{23E57803-A7D0-4E8F-A8C3-E98787CA1262}" type="presParOf" srcId="{D3A8180F-BFAE-4BDF-BA63-642EC68F0BA8}" destId="{1737F32A-B6C5-4282-8F14-BCA9E8D28102}" srcOrd="7" destOrd="0" presId="urn:microsoft.com/office/officeart/2005/8/layout/list1"/>
    <dgm:cxn modelId="{84DE1DB8-5BD7-460D-9304-2946BDFE6E1A}" type="presParOf" srcId="{D3A8180F-BFAE-4BDF-BA63-642EC68F0BA8}" destId="{90042518-252E-4D85-9B89-E738D28E11DC}" srcOrd="8" destOrd="0" presId="urn:microsoft.com/office/officeart/2005/8/layout/list1"/>
    <dgm:cxn modelId="{69576A60-831D-4DA0-9E9C-8E02DD14CE75}" type="presParOf" srcId="{90042518-252E-4D85-9B89-E738D28E11DC}" destId="{4FF9234B-138A-4006-9A3C-BDA5A9165102}" srcOrd="0" destOrd="0" presId="urn:microsoft.com/office/officeart/2005/8/layout/list1"/>
    <dgm:cxn modelId="{BF4CAEE5-E0A0-4BE5-99CA-5FE4388B5B2C}" type="presParOf" srcId="{90042518-252E-4D85-9B89-E738D28E11DC}" destId="{EAFAA1FB-1B4D-48AC-86D8-C3598D10E452}" srcOrd="1" destOrd="0" presId="urn:microsoft.com/office/officeart/2005/8/layout/list1"/>
    <dgm:cxn modelId="{10BC2254-61FD-4DA2-AA14-87F4C69B71E6}" type="presParOf" srcId="{D3A8180F-BFAE-4BDF-BA63-642EC68F0BA8}" destId="{A4E27B2B-9695-41EB-A0A0-442B708383C7}" srcOrd="9" destOrd="0" presId="urn:microsoft.com/office/officeart/2005/8/layout/list1"/>
    <dgm:cxn modelId="{7BF31D20-F10D-4BB1-A7F7-CFE46B8B97F9}" type="presParOf" srcId="{D3A8180F-BFAE-4BDF-BA63-642EC68F0BA8}" destId="{FF9B72F5-BD79-4CAB-A990-BCF91EC9452E}" srcOrd="10" destOrd="0" presId="urn:microsoft.com/office/officeart/2005/8/layout/list1"/>
    <dgm:cxn modelId="{0215AED7-7AB8-433D-BD27-7B8AE64FB132}" type="presParOf" srcId="{D3A8180F-BFAE-4BDF-BA63-642EC68F0BA8}" destId="{FBD7ED71-4EDA-4ED2-8384-958E4C0D5B2C}" srcOrd="11" destOrd="0" presId="urn:microsoft.com/office/officeart/2005/8/layout/list1"/>
    <dgm:cxn modelId="{8880A608-2F64-4340-9002-1781B6913065}" type="presParOf" srcId="{D3A8180F-BFAE-4BDF-BA63-642EC68F0BA8}" destId="{96BA5FFA-FC14-44EF-A917-696C13AA553C}" srcOrd="12" destOrd="0" presId="urn:microsoft.com/office/officeart/2005/8/layout/list1"/>
    <dgm:cxn modelId="{0CD9D6C2-9938-44E6-BF4F-8C51C28FFE47}" type="presParOf" srcId="{96BA5FFA-FC14-44EF-A917-696C13AA553C}" destId="{028D8A39-CE99-4995-9FD2-34E6884A8127}" srcOrd="0" destOrd="0" presId="urn:microsoft.com/office/officeart/2005/8/layout/list1"/>
    <dgm:cxn modelId="{20CCF109-955A-4B73-B508-51C379D0CA2F}" type="presParOf" srcId="{96BA5FFA-FC14-44EF-A917-696C13AA553C}" destId="{1850B99D-B323-4A66-A6D8-CF0D0BAB53CC}" srcOrd="1" destOrd="0" presId="urn:microsoft.com/office/officeart/2005/8/layout/list1"/>
    <dgm:cxn modelId="{35DEDC5A-CCC9-4714-B640-BA83353AC2CE}" type="presParOf" srcId="{D3A8180F-BFAE-4BDF-BA63-642EC68F0BA8}" destId="{C8DE46F2-EE07-4C63-9F78-989867A5D775}" srcOrd="13" destOrd="0" presId="urn:microsoft.com/office/officeart/2005/8/layout/list1"/>
    <dgm:cxn modelId="{E704E47E-0AF5-4185-B2D7-2A06B26B2023}" type="presParOf" srcId="{D3A8180F-BFAE-4BDF-BA63-642EC68F0BA8}" destId="{7295209F-68E9-4FA0-B58F-DF3EEC80E09B}" srcOrd="14" destOrd="0" presId="urn:microsoft.com/office/officeart/2005/8/layout/list1"/>
    <dgm:cxn modelId="{00B34996-20F4-40D7-B4AB-25D05CFB5F83}" type="presParOf" srcId="{D3A8180F-BFAE-4BDF-BA63-642EC68F0BA8}" destId="{0FEDEC8F-5DCE-459E-8A3C-7BA828732B47}" srcOrd="15" destOrd="0" presId="urn:microsoft.com/office/officeart/2005/8/layout/list1"/>
    <dgm:cxn modelId="{D3A46A7D-9CD8-480D-B5B1-F0DBB2610800}" type="presParOf" srcId="{D3A8180F-BFAE-4BDF-BA63-642EC68F0BA8}" destId="{7E0E0C3A-97DC-442F-A7A4-3567367E6BEC}" srcOrd="16" destOrd="0" presId="urn:microsoft.com/office/officeart/2005/8/layout/list1"/>
    <dgm:cxn modelId="{F0DBE47D-C399-401D-9212-1E6DCDA9A843}" type="presParOf" srcId="{7E0E0C3A-97DC-442F-A7A4-3567367E6BEC}" destId="{7E806360-5DBA-497B-8B2B-1199D610B1AD}" srcOrd="0" destOrd="0" presId="urn:microsoft.com/office/officeart/2005/8/layout/list1"/>
    <dgm:cxn modelId="{B2EC6F85-0005-4EC3-AE01-7FB084CE64E3}" type="presParOf" srcId="{7E0E0C3A-97DC-442F-A7A4-3567367E6BEC}" destId="{AB556AB8-C99C-49FE-8837-1FD71DD3223F}" srcOrd="1" destOrd="0" presId="urn:microsoft.com/office/officeart/2005/8/layout/list1"/>
    <dgm:cxn modelId="{6B3DDF26-5F1A-4BA0-93E5-7B0C798113AE}" type="presParOf" srcId="{D3A8180F-BFAE-4BDF-BA63-642EC68F0BA8}" destId="{5FC485E0-CF23-4FF1-BCC8-EEC85E4EB847}" srcOrd="17" destOrd="0" presId="urn:microsoft.com/office/officeart/2005/8/layout/list1"/>
    <dgm:cxn modelId="{4052907B-4E7A-4354-8C6D-35E2F23BB43E}" type="presParOf" srcId="{D3A8180F-BFAE-4BDF-BA63-642EC68F0BA8}" destId="{70FB3786-8515-4618-B521-53F99C7A4B83}" srcOrd="18" destOrd="0" presId="urn:microsoft.com/office/officeart/2005/8/layout/list1"/>
    <dgm:cxn modelId="{2FC11C26-F454-4205-9F28-B02FE4E12E1A}" type="presParOf" srcId="{D3A8180F-BFAE-4BDF-BA63-642EC68F0BA8}" destId="{23DE2D32-6B98-4301-98DF-2A679032F50D}" srcOrd="19" destOrd="0" presId="urn:microsoft.com/office/officeart/2005/8/layout/list1"/>
    <dgm:cxn modelId="{B6F56DC2-F859-437F-84A4-AEEE93857B56}" type="presParOf" srcId="{D3A8180F-BFAE-4BDF-BA63-642EC68F0BA8}" destId="{10F0343C-13CC-4F68-BEB9-FA31E36CBDD8}" srcOrd="20" destOrd="0" presId="urn:microsoft.com/office/officeart/2005/8/layout/list1"/>
    <dgm:cxn modelId="{A947E9FE-369B-4D35-B43A-D64B646E7FDF}" type="presParOf" srcId="{10F0343C-13CC-4F68-BEB9-FA31E36CBDD8}" destId="{A54727C9-BF0A-4A76-9FD9-A659606A1F2A}" srcOrd="0" destOrd="0" presId="urn:microsoft.com/office/officeart/2005/8/layout/list1"/>
    <dgm:cxn modelId="{CD01AAB1-B4B6-4036-8E36-B540116AA54F}" type="presParOf" srcId="{10F0343C-13CC-4F68-BEB9-FA31E36CBDD8}" destId="{A987AC90-3D25-4B41-846E-2DA70A343F95}" srcOrd="1" destOrd="0" presId="urn:microsoft.com/office/officeart/2005/8/layout/list1"/>
    <dgm:cxn modelId="{AB2B1472-F921-498A-82A5-745BE3C18F5B}" type="presParOf" srcId="{D3A8180F-BFAE-4BDF-BA63-642EC68F0BA8}" destId="{EC5F6328-D5BA-4169-95D5-0232487E3B33}" srcOrd="21" destOrd="0" presId="urn:microsoft.com/office/officeart/2005/8/layout/list1"/>
    <dgm:cxn modelId="{2E695143-A642-4AAF-8CF1-0FBB028FF54B}" type="presParOf" srcId="{D3A8180F-BFAE-4BDF-BA63-642EC68F0BA8}" destId="{8F600C1F-B78D-458B-8F4F-10968F4C702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29CA65-C20F-4A54-AE36-3FC017041D1D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0C79BF60-385D-4804-B55D-17DA62F3B2DB}">
      <dgm:prSet phldrT="[Text]" custT="1"/>
      <dgm:spPr>
        <a:solidFill>
          <a:srgbClr val="E20000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/>
          <a:r>
            <a: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Podíl na rozhodování a tvorbě právních předpisů EU</a:t>
          </a:r>
          <a:endParaRPr lang="cs-CZ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52907D4-1A12-4107-951C-CE2C3EFE26B2}" type="parTrans" cxnId="{B8518F7F-5316-4762-B578-FC93F83E7774}">
      <dgm:prSet/>
      <dgm:spPr/>
      <dgm:t>
        <a:bodyPr/>
        <a:lstStyle/>
        <a:p>
          <a:endParaRPr lang="cs-CZ"/>
        </a:p>
      </dgm:t>
    </dgm:pt>
    <dgm:pt modelId="{FABBD84B-0642-441B-B4B6-7104B81A73EC}" type="sibTrans" cxnId="{B8518F7F-5316-4762-B578-FC93F83E7774}">
      <dgm:prSet/>
      <dgm:spPr/>
      <dgm:t>
        <a:bodyPr/>
        <a:lstStyle/>
        <a:p>
          <a:endParaRPr lang="cs-CZ"/>
        </a:p>
      </dgm:t>
    </dgm:pt>
    <dgm:pt modelId="{45222788-8A49-4A6F-AD6A-FFB41DEA3350}">
      <dgm:prSet phldrT="[Text]" custT="1"/>
      <dgm:spPr>
        <a:solidFill>
          <a:srgbClr val="A24EB0"/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Příspěvek z finančního rozpočtu EU</a:t>
          </a:r>
          <a:endParaRPr lang="cs-CZ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B4BDD0A-24A9-43D8-BE3E-4FD6ECA5B6A9}" type="parTrans" cxnId="{5D634489-AE05-4299-A695-9C10C47E228B}">
      <dgm:prSet/>
      <dgm:spPr/>
      <dgm:t>
        <a:bodyPr/>
        <a:lstStyle/>
        <a:p>
          <a:endParaRPr lang="cs-CZ"/>
        </a:p>
      </dgm:t>
    </dgm:pt>
    <dgm:pt modelId="{09961B14-98FE-4417-A5A0-5F04DB98FFE7}" type="sibTrans" cxnId="{5D634489-AE05-4299-A695-9C10C47E228B}">
      <dgm:prSet/>
      <dgm:spPr/>
      <dgm:t>
        <a:bodyPr/>
        <a:lstStyle/>
        <a:p>
          <a:endParaRPr lang="cs-CZ"/>
        </a:p>
      </dgm:t>
    </dgm:pt>
    <dgm:pt modelId="{78860BDB-F53D-46AE-9CE3-C0D24EC1E251}">
      <dgm:prSet phldrT="[Text]" custT="1"/>
      <dgm:spPr>
        <a:solidFill>
          <a:srgbClr val="FFCC00"/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ČR má zástupce ve všech orgánech EU</a:t>
          </a:r>
          <a:endParaRPr lang="cs-CZ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2F578F8-E499-469C-A10F-D40E367DA752}" type="parTrans" cxnId="{2F96D34B-8BA3-4211-9A79-DA236D282EF7}">
      <dgm:prSet/>
      <dgm:spPr/>
      <dgm:t>
        <a:bodyPr/>
        <a:lstStyle/>
        <a:p>
          <a:endParaRPr lang="cs-CZ"/>
        </a:p>
      </dgm:t>
    </dgm:pt>
    <dgm:pt modelId="{1E407FB0-9E6D-452B-A9C0-84D36C7805B1}" type="sibTrans" cxnId="{2F96D34B-8BA3-4211-9A79-DA236D282EF7}">
      <dgm:prSet/>
      <dgm:spPr/>
      <dgm:t>
        <a:bodyPr/>
        <a:lstStyle/>
        <a:p>
          <a:endParaRPr lang="cs-CZ"/>
        </a:p>
      </dgm:t>
    </dgm:pt>
    <dgm:pt modelId="{7F1636E6-A9E2-4E8F-BFD8-0495DA17A57D}">
      <dgm:prSet custT="1"/>
      <dgm:spPr>
        <a:solidFill>
          <a:srgbClr val="00CC5C"/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Větší zapojení </a:t>
          </a:r>
          <a:br>
            <a: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do světové ekonomiky </a:t>
          </a:r>
          <a:endParaRPr lang="cs-CZ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6018577-9B17-4A11-97D3-9D9566732112}" type="parTrans" cxnId="{9AD69AAE-A793-48A2-9FA0-73C3865F4E6F}">
      <dgm:prSet/>
      <dgm:spPr/>
      <dgm:t>
        <a:bodyPr/>
        <a:lstStyle/>
        <a:p>
          <a:endParaRPr lang="cs-CZ"/>
        </a:p>
      </dgm:t>
    </dgm:pt>
    <dgm:pt modelId="{8D3142EE-CB09-4474-A6A2-554F56EC2573}" type="sibTrans" cxnId="{9AD69AAE-A793-48A2-9FA0-73C3865F4E6F}">
      <dgm:prSet/>
      <dgm:spPr/>
      <dgm:t>
        <a:bodyPr/>
        <a:lstStyle/>
        <a:p>
          <a:endParaRPr lang="cs-CZ"/>
        </a:p>
      </dgm:t>
    </dgm:pt>
    <dgm:pt modelId="{8A360375-92E7-40F6-A796-86EE3496FFD9}">
      <dgm:prSet custT="1"/>
      <dgm:spPr>
        <a:solidFill>
          <a:srgbClr val="2F61FF">
            <a:alpha val="89804"/>
          </a:srgbClr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Volný přístup na evropský trh</a:t>
          </a:r>
          <a:endParaRPr lang="cs-CZ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57CF209-3C16-4EF8-8F25-2CD87753F9A6}" type="parTrans" cxnId="{C3A4F685-483C-4742-91EC-F955EFAC837D}">
      <dgm:prSet/>
      <dgm:spPr/>
      <dgm:t>
        <a:bodyPr/>
        <a:lstStyle/>
        <a:p>
          <a:endParaRPr lang="cs-CZ"/>
        </a:p>
      </dgm:t>
    </dgm:pt>
    <dgm:pt modelId="{B07B1C9C-E7F3-44B5-A054-B7882C4D975C}" type="sibTrans" cxnId="{C3A4F685-483C-4742-91EC-F955EFAC837D}">
      <dgm:prSet/>
      <dgm:spPr/>
      <dgm:t>
        <a:bodyPr/>
        <a:lstStyle/>
        <a:p>
          <a:endParaRPr lang="cs-CZ"/>
        </a:p>
      </dgm:t>
    </dgm:pt>
    <dgm:pt modelId="{20FF6B2C-38CD-4FEC-A25F-B50263B89E65}">
      <dgm:prSet custT="1"/>
      <dgm:spPr>
        <a:solidFill>
          <a:srgbClr val="FF6699"/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Čeština patří </a:t>
          </a:r>
          <a:br>
            <a: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 jednacím jazykům EU</a:t>
          </a:r>
          <a:endParaRPr lang="cs-CZ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1ACF59E-FB00-4313-BD21-3F4555014059}" type="parTrans" cxnId="{557CF17B-C174-4E54-A17E-DD262BBA4C4B}">
      <dgm:prSet/>
      <dgm:spPr/>
      <dgm:t>
        <a:bodyPr/>
        <a:lstStyle/>
        <a:p>
          <a:endParaRPr lang="cs-CZ"/>
        </a:p>
      </dgm:t>
    </dgm:pt>
    <dgm:pt modelId="{A46E7FC9-B801-4614-852F-369F93EB0312}" type="sibTrans" cxnId="{557CF17B-C174-4E54-A17E-DD262BBA4C4B}">
      <dgm:prSet/>
      <dgm:spPr/>
      <dgm:t>
        <a:bodyPr/>
        <a:lstStyle/>
        <a:p>
          <a:endParaRPr lang="cs-CZ"/>
        </a:p>
      </dgm:t>
    </dgm:pt>
    <dgm:pt modelId="{2C8C5C74-ECCC-4E6C-8420-9CBFF592FA95}">
      <dgm:prSet custT="1"/>
      <dgm:spPr>
        <a:solidFill>
          <a:srgbClr val="FF6600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Posílení politické a hospodářské stability ČR</a:t>
          </a:r>
          <a:endParaRPr lang="cs-CZ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C18A28B-7578-4011-8EDD-9D7386FC8391}" type="parTrans" cxnId="{62AD0F7E-043B-4B99-87FD-8A38B42BE423}">
      <dgm:prSet/>
      <dgm:spPr/>
      <dgm:t>
        <a:bodyPr/>
        <a:lstStyle/>
        <a:p>
          <a:endParaRPr lang="cs-CZ"/>
        </a:p>
      </dgm:t>
    </dgm:pt>
    <dgm:pt modelId="{DF05AAFF-74A7-4545-8D3E-39F5C01CA68F}" type="sibTrans" cxnId="{62AD0F7E-043B-4B99-87FD-8A38B42BE423}">
      <dgm:prSet/>
      <dgm:spPr/>
      <dgm:t>
        <a:bodyPr/>
        <a:lstStyle/>
        <a:p>
          <a:endParaRPr lang="cs-CZ"/>
        </a:p>
      </dgm:t>
    </dgm:pt>
    <dgm:pt modelId="{5E75A33A-18A3-4605-9040-D0B4D23266F9}" type="pres">
      <dgm:prSet presAssocID="{BE29CA65-C20F-4A54-AE36-3FC017041D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49A44A7-3D52-469F-9A65-F031FEBD5384}" type="pres">
      <dgm:prSet presAssocID="{0C79BF60-385D-4804-B55D-17DA62F3B2DB}" presName="node" presStyleLbl="node1" presStyleIdx="0" presStyleCnt="7" custLinFactNeighborX="-240" custLinFactNeighborY="498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447328-7724-4853-9A26-358EE4B01DBF}" type="pres">
      <dgm:prSet presAssocID="{FABBD84B-0642-441B-B4B6-7104B81A73EC}" presName="sibTrans" presStyleCnt="0"/>
      <dgm:spPr/>
    </dgm:pt>
    <dgm:pt modelId="{86D25F8B-4443-42FD-8602-D598BBCC3626}" type="pres">
      <dgm:prSet presAssocID="{8A360375-92E7-40F6-A796-86EE3496FFD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4F4AD7-B473-4FF9-8E0F-7FD989165403}" type="pres">
      <dgm:prSet presAssocID="{B07B1C9C-E7F3-44B5-A054-B7882C4D975C}" presName="sibTrans" presStyleCnt="0"/>
      <dgm:spPr/>
    </dgm:pt>
    <dgm:pt modelId="{33B45FDB-3FB4-40E9-A498-6A3DA9159D80}" type="pres">
      <dgm:prSet presAssocID="{7F1636E6-A9E2-4E8F-BFD8-0495DA17A57D}" presName="node" presStyleLbl="node1" presStyleIdx="2" presStyleCnt="7" custLinFactNeighborX="90" custLinFactNeighborY="498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518199-DEF5-4DB8-8AB4-2035B6E10F17}" type="pres">
      <dgm:prSet presAssocID="{8D3142EE-CB09-4474-A6A2-554F56EC2573}" presName="sibTrans" presStyleCnt="0"/>
      <dgm:spPr/>
    </dgm:pt>
    <dgm:pt modelId="{A148985A-0E8B-4954-80D4-8C393CCED427}" type="pres">
      <dgm:prSet presAssocID="{45222788-8A49-4A6F-AD6A-FFB41DEA3350}" presName="node" presStyleLbl="node1" presStyleIdx="3" presStyleCnt="7" custLinFactNeighborX="-240" custLinFactNeighborY="5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9261A4-8CA4-46A0-9CD2-488AF7496977}" type="pres">
      <dgm:prSet presAssocID="{09961B14-98FE-4417-A5A0-5F04DB98FFE7}" presName="sibTrans" presStyleCnt="0"/>
      <dgm:spPr/>
    </dgm:pt>
    <dgm:pt modelId="{23180AA4-7AA2-4DA8-A4E3-57DD10E21ADC}" type="pres">
      <dgm:prSet presAssocID="{78860BDB-F53D-46AE-9CE3-C0D24EC1E25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35DB1F-3AD8-42C3-8E06-1A56CB0AE692}" type="pres">
      <dgm:prSet presAssocID="{1E407FB0-9E6D-452B-A9C0-84D36C7805B1}" presName="sibTrans" presStyleCnt="0"/>
      <dgm:spPr/>
    </dgm:pt>
    <dgm:pt modelId="{9FCB1226-ECF3-47ED-AAB6-AC0AA82B4A60}" type="pres">
      <dgm:prSet presAssocID="{20FF6B2C-38CD-4FEC-A25F-B50263B89E65}" presName="node" presStyleLbl="node1" presStyleIdx="5" presStyleCnt="7" custLinFactNeighborX="90" custLinFactNeighborY="5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138D74-23CF-4848-A0F2-051A06A1C1C1}" type="pres">
      <dgm:prSet presAssocID="{A46E7FC9-B801-4614-852F-369F93EB0312}" presName="sibTrans" presStyleCnt="0"/>
      <dgm:spPr/>
    </dgm:pt>
    <dgm:pt modelId="{5AFCE579-1ABA-494E-867D-7E928E53B413}" type="pres">
      <dgm:prSet presAssocID="{2C8C5C74-ECCC-4E6C-8420-9CBFF592FA9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D9CB9E2-EBEC-405B-A34D-4AB2B4E21212}" type="presOf" srcId="{0C79BF60-385D-4804-B55D-17DA62F3B2DB}" destId="{B49A44A7-3D52-469F-9A65-F031FEBD5384}" srcOrd="0" destOrd="0" presId="urn:microsoft.com/office/officeart/2005/8/layout/default"/>
    <dgm:cxn modelId="{62AD0F7E-043B-4B99-87FD-8A38B42BE423}" srcId="{BE29CA65-C20F-4A54-AE36-3FC017041D1D}" destId="{2C8C5C74-ECCC-4E6C-8420-9CBFF592FA95}" srcOrd="6" destOrd="0" parTransId="{6C18A28B-7578-4011-8EDD-9D7386FC8391}" sibTransId="{DF05AAFF-74A7-4545-8D3E-39F5C01CA68F}"/>
    <dgm:cxn modelId="{9AD69AAE-A793-48A2-9FA0-73C3865F4E6F}" srcId="{BE29CA65-C20F-4A54-AE36-3FC017041D1D}" destId="{7F1636E6-A9E2-4E8F-BFD8-0495DA17A57D}" srcOrd="2" destOrd="0" parTransId="{F6018577-9B17-4A11-97D3-9D9566732112}" sibTransId="{8D3142EE-CB09-4474-A6A2-554F56EC2573}"/>
    <dgm:cxn modelId="{2F96D34B-8BA3-4211-9A79-DA236D282EF7}" srcId="{BE29CA65-C20F-4A54-AE36-3FC017041D1D}" destId="{78860BDB-F53D-46AE-9CE3-C0D24EC1E251}" srcOrd="4" destOrd="0" parTransId="{52F578F8-E499-469C-A10F-D40E367DA752}" sibTransId="{1E407FB0-9E6D-452B-A9C0-84D36C7805B1}"/>
    <dgm:cxn modelId="{44A416CC-C51A-4B61-9BC7-367E30ABD631}" type="presOf" srcId="{7F1636E6-A9E2-4E8F-BFD8-0495DA17A57D}" destId="{33B45FDB-3FB4-40E9-A498-6A3DA9159D80}" srcOrd="0" destOrd="0" presId="urn:microsoft.com/office/officeart/2005/8/layout/default"/>
    <dgm:cxn modelId="{557CF17B-C174-4E54-A17E-DD262BBA4C4B}" srcId="{BE29CA65-C20F-4A54-AE36-3FC017041D1D}" destId="{20FF6B2C-38CD-4FEC-A25F-B50263B89E65}" srcOrd="5" destOrd="0" parTransId="{01ACF59E-FB00-4313-BD21-3F4555014059}" sibTransId="{A46E7FC9-B801-4614-852F-369F93EB0312}"/>
    <dgm:cxn modelId="{6A2E7A44-B839-4273-A3AA-F6C51A3DC208}" type="presOf" srcId="{8A360375-92E7-40F6-A796-86EE3496FFD9}" destId="{86D25F8B-4443-42FD-8602-D598BBCC3626}" srcOrd="0" destOrd="0" presId="urn:microsoft.com/office/officeart/2005/8/layout/default"/>
    <dgm:cxn modelId="{0FBC7B6D-CDA9-4B5C-AF0C-35EF81FD72A6}" type="presOf" srcId="{45222788-8A49-4A6F-AD6A-FFB41DEA3350}" destId="{A148985A-0E8B-4954-80D4-8C393CCED427}" srcOrd="0" destOrd="0" presId="urn:microsoft.com/office/officeart/2005/8/layout/default"/>
    <dgm:cxn modelId="{E6F344D2-6591-4DDD-8BBD-9FAAEB0C9F00}" type="presOf" srcId="{20FF6B2C-38CD-4FEC-A25F-B50263B89E65}" destId="{9FCB1226-ECF3-47ED-AAB6-AC0AA82B4A60}" srcOrd="0" destOrd="0" presId="urn:microsoft.com/office/officeart/2005/8/layout/default"/>
    <dgm:cxn modelId="{E2E35594-B91B-4705-BED4-D6542CD50A4B}" type="presOf" srcId="{BE29CA65-C20F-4A54-AE36-3FC017041D1D}" destId="{5E75A33A-18A3-4605-9040-D0B4D23266F9}" srcOrd="0" destOrd="0" presId="urn:microsoft.com/office/officeart/2005/8/layout/default"/>
    <dgm:cxn modelId="{56A6C2B3-ED78-4A77-A6D3-01B754AFBDA0}" type="presOf" srcId="{78860BDB-F53D-46AE-9CE3-C0D24EC1E251}" destId="{23180AA4-7AA2-4DA8-A4E3-57DD10E21ADC}" srcOrd="0" destOrd="0" presId="urn:microsoft.com/office/officeart/2005/8/layout/default"/>
    <dgm:cxn modelId="{B8518F7F-5316-4762-B578-FC93F83E7774}" srcId="{BE29CA65-C20F-4A54-AE36-3FC017041D1D}" destId="{0C79BF60-385D-4804-B55D-17DA62F3B2DB}" srcOrd="0" destOrd="0" parTransId="{B52907D4-1A12-4107-951C-CE2C3EFE26B2}" sibTransId="{FABBD84B-0642-441B-B4B6-7104B81A73EC}"/>
    <dgm:cxn modelId="{C3A4F685-483C-4742-91EC-F955EFAC837D}" srcId="{BE29CA65-C20F-4A54-AE36-3FC017041D1D}" destId="{8A360375-92E7-40F6-A796-86EE3496FFD9}" srcOrd="1" destOrd="0" parTransId="{057CF209-3C16-4EF8-8F25-2CD87753F9A6}" sibTransId="{B07B1C9C-E7F3-44B5-A054-B7882C4D975C}"/>
    <dgm:cxn modelId="{5D634489-AE05-4299-A695-9C10C47E228B}" srcId="{BE29CA65-C20F-4A54-AE36-3FC017041D1D}" destId="{45222788-8A49-4A6F-AD6A-FFB41DEA3350}" srcOrd="3" destOrd="0" parTransId="{0B4BDD0A-24A9-43D8-BE3E-4FD6ECA5B6A9}" sibTransId="{09961B14-98FE-4417-A5A0-5F04DB98FFE7}"/>
    <dgm:cxn modelId="{1B869A1D-7796-436D-999E-3D625E79382B}" type="presOf" srcId="{2C8C5C74-ECCC-4E6C-8420-9CBFF592FA95}" destId="{5AFCE579-1ABA-494E-867D-7E928E53B413}" srcOrd="0" destOrd="0" presId="urn:microsoft.com/office/officeart/2005/8/layout/default"/>
    <dgm:cxn modelId="{6D47B3CA-D419-4BEA-ADC5-A5559231B9A1}" type="presParOf" srcId="{5E75A33A-18A3-4605-9040-D0B4D23266F9}" destId="{B49A44A7-3D52-469F-9A65-F031FEBD5384}" srcOrd="0" destOrd="0" presId="urn:microsoft.com/office/officeart/2005/8/layout/default"/>
    <dgm:cxn modelId="{D98E94F8-7A15-47F3-8C37-C820516434D5}" type="presParOf" srcId="{5E75A33A-18A3-4605-9040-D0B4D23266F9}" destId="{79447328-7724-4853-9A26-358EE4B01DBF}" srcOrd="1" destOrd="0" presId="urn:microsoft.com/office/officeart/2005/8/layout/default"/>
    <dgm:cxn modelId="{66891709-FE83-4037-9488-82729B6217C8}" type="presParOf" srcId="{5E75A33A-18A3-4605-9040-D0B4D23266F9}" destId="{86D25F8B-4443-42FD-8602-D598BBCC3626}" srcOrd="2" destOrd="0" presId="urn:microsoft.com/office/officeart/2005/8/layout/default"/>
    <dgm:cxn modelId="{CB26F443-808D-41EB-AB4A-3F966D3DAD7D}" type="presParOf" srcId="{5E75A33A-18A3-4605-9040-D0B4D23266F9}" destId="{E54F4AD7-B473-4FF9-8E0F-7FD989165403}" srcOrd="3" destOrd="0" presId="urn:microsoft.com/office/officeart/2005/8/layout/default"/>
    <dgm:cxn modelId="{1B79B223-E380-4C9A-A360-D1E2E0499A7E}" type="presParOf" srcId="{5E75A33A-18A3-4605-9040-D0B4D23266F9}" destId="{33B45FDB-3FB4-40E9-A498-6A3DA9159D80}" srcOrd="4" destOrd="0" presId="urn:microsoft.com/office/officeart/2005/8/layout/default"/>
    <dgm:cxn modelId="{E44294DC-BD90-4C25-B33E-E9F9542ED796}" type="presParOf" srcId="{5E75A33A-18A3-4605-9040-D0B4D23266F9}" destId="{F5518199-DEF5-4DB8-8AB4-2035B6E10F17}" srcOrd="5" destOrd="0" presId="urn:microsoft.com/office/officeart/2005/8/layout/default"/>
    <dgm:cxn modelId="{3637340B-6C93-4CBD-9064-0D55BED088AF}" type="presParOf" srcId="{5E75A33A-18A3-4605-9040-D0B4D23266F9}" destId="{A148985A-0E8B-4954-80D4-8C393CCED427}" srcOrd="6" destOrd="0" presId="urn:microsoft.com/office/officeart/2005/8/layout/default"/>
    <dgm:cxn modelId="{2AD102A1-B280-4F6E-9CDE-7F95045716DA}" type="presParOf" srcId="{5E75A33A-18A3-4605-9040-D0B4D23266F9}" destId="{1F9261A4-8CA4-46A0-9CD2-488AF7496977}" srcOrd="7" destOrd="0" presId="urn:microsoft.com/office/officeart/2005/8/layout/default"/>
    <dgm:cxn modelId="{3DCF17A6-D089-4357-8E5D-03544B2E8348}" type="presParOf" srcId="{5E75A33A-18A3-4605-9040-D0B4D23266F9}" destId="{23180AA4-7AA2-4DA8-A4E3-57DD10E21ADC}" srcOrd="8" destOrd="0" presId="urn:microsoft.com/office/officeart/2005/8/layout/default"/>
    <dgm:cxn modelId="{878B7D84-1D3D-43F2-A8FA-C2E608173200}" type="presParOf" srcId="{5E75A33A-18A3-4605-9040-D0B4D23266F9}" destId="{4235DB1F-3AD8-42C3-8E06-1A56CB0AE692}" srcOrd="9" destOrd="0" presId="urn:microsoft.com/office/officeart/2005/8/layout/default"/>
    <dgm:cxn modelId="{3DC99E82-E0B0-4691-A4A1-97BB382CA5F1}" type="presParOf" srcId="{5E75A33A-18A3-4605-9040-D0B4D23266F9}" destId="{9FCB1226-ECF3-47ED-AAB6-AC0AA82B4A60}" srcOrd="10" destOrd="0" presId="urn:microsoft.com/office/officeart/2005/8/layout/default"/>
    <dgm:cxn modelId="{1214ED4E-B253-424C-83D0-D85E578739B8}" type="presParOf" srcId="{5E75A33A-18A3-4605-9040-D0B4D23266F9}" destId="{4C138D74-23CF-4848-A0F2-051A06A1C1C1}" srcOrd="11" destOrd="0" presId="urn:microsoft.com/office/officeart/2005/8/layout/default"/>
    <dgm:cxn modelId="{B14F2B21-CAC5-45DC-8F33-531D5A172706}" type="presParOf" srcId="{5E75A33A-18A3-4605-9040-D0B4D23266F9}" destId="{5AFCE579-1ABA-494E-867D-7E928E53B413}" srcOrd="1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3B0A2-BFE6-47A9-B16D-647738DD6571}">
      <dsp:nvSpPr>
        <dsp:cNvPr id="0" name=""/>
        <dsp:cNvSpPr/>
      </dsp:nvSpPr>
      <dsp:spPr>
        <a:xfrm>
          <a:off x="2962495" y="1812741"/>
          <a:ext cx="2304072" cy="199311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ČR udržuje s ostatními státy vztahy</a:t>
          </a:r>
          <a:endParaRPr lang="cs-CZ" sz="2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344312" y="2143028"/>
        <a:ext cx="1540438" cy="1332542"/>
      </dsp:txXfrm>
    </dsp:sp>
    <dsp:sp modelId="{5606D4C8-143A-48FE-918E-BD4F3758F041}">
      <dsp:nvSpPr>
        <dsp:cNvPr id="0" name=""/>
        <dsp:cNvSpPr/>
      </dsp:nvSpPr>
      <dsp:spPr>
        <a:xfrm>
          <a:off x="4405287" y="859169"/>
          <a:ext cx="869319" cy="7490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80F0129-643D-4879-A75F-7E2F03E053E2}">
      <dsp:nvSpPr>
        <dsp:cNvPr id="0" name=""/>
        <dsp:cNvSpPr/>
      </dsp:nvSpPr>
      <dsp:spPr>
        <a:xfrm>
          <a:off x="3174734" y="0"/>
          <a:ext cx="1888171" cy="1633489"/>
        </a:xfrm>
        <a:prstGeom prst="hexagon">
          <a:avLst>
            <a:gd name="adj" fmla="val 28570"/>
            <a:gd name="vf" fmla="val 115470"/>
          </a:avLst>
        </a:prstGeom>
        <a:solidFill>
          <a:srgbClr val="E2000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Ekono-mické</a:t>
          </a:r>
          <a:endParaRPr lang="cs-CZ" sz="2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487644" y="270704"/>
        <a:ext cx="1262351" cy="1092081"/>
      </dsp:txXfrm>
    </dsp:sp>
    <dsp:sp modelId="{69CAA282-4B03-4D13-963F-CC7278F13807}">
      <dsp:nvSpPr>
        <dsp:cNvPr id="0" name=""/>
        <dsp:cNvSpPr/>
      </dsp:nvSpPr>
      <dsp:spPr>
        <a:xfrm>
          <a:off x="5419851" y="2259464"/>
          <a:ext cx="869319" cy="7490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0A81F32-4EE7-4351-859C-44A45FEA4745}">
      <dsp:nvSpPr>
        <dsp:cNvPr id="0" name=""/>
        <dsp:cNvSpPr/>
      </dsp:nvSpPr>
      <dsp:spPr>
        <a:xfrm>
          <a:off x="4906406" y="1004705"/>
          <a:ext cx="1888171" cy="163348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Sportovní</a:t>
          </a:r>
        </a:p>
      </dsp:txBody>
      <dsp:txXfrm>
        <a:off x="5219316" y="1275409"/>
        <a:ext cx="1262351" cy="1092081"/>
      </dsp:txXfrm>
    </dsp:sp>
    <dsp:sp modelId="{2E107BB7-2A46-489B-8DC0-BE1D6C7F3F25}">
      <dsp:nvSpPr>
        <dsp:cNvPr id="0" name=""/>
        <dsp:cNvSpPr/>
      </dsp:nvSpPr>
      <dsp:spPr>
        <a:xfrm>
          <a:off x="4715070" y="3840133"/>
          <a:ext cx="869319" cy="7490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ED5BE22-CF76-4CAC-A35E-CE99E0FDCE0E}">
      <dsp:nvSpPr>
        <dsp:cNvPr id="0" name=""/>
        <dsp:cNvSpPr/>
      </dsp:nvSpPr>
      <dsp:spPr>
        <a:xfrm>
          <a:off x="4906406" y="2979840"/>
          <a:ext cx="1888171" cy="163348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latin typeface="Arial" pitchFamily="34" charset="0"/>
              <a:cs typeface="Arial" pitchFamily="34" charset="0"/>
            </a:rPr>
            <a:t>Kulturní</a:t>
          </a:r>
          <a:endParaRPr lang="cs-CZ" sz="2200" b="1" kern="1200" dirty="0">
            <a:latin typeface="Arial" pitchFamily="34" charset="0"/>
            <a:cs typeface="Arial" pitchFamily="34" charset="0"/>
          </a:endParaRPr>
        </a:p>
      </dsp:txBody>
      <dsp:txXfrm>
        <a:off x="5219316" y="3250544"/>
        <a:ext cx="1262351" cy="1092081"/>
      </dsp:txXfrm>
    </dsp:sp>
    <dsp:sp modelId="{3CF0292E-12FE-4D4D-A40C-EE3AC68692EA}">
      <dsp:nvSpPr>
        <dsp:cNvPr id="0" name=""/>
        <dsp:cNvSpPr/>
      </dsp:nvSpPr>
      <dsp:spPr>
        <a:xfrm>
          <a:off x="2966783" y="4004213"/>
          <a:ext cx="869319" cy="7490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D7B2F1E-825A-464D-B06A-894DFFA36C21}">
      <dsp:nvSpPr>
        <dsp:cNvPr id="0" name=""/>
        <dsp:cNvSpPr/>
      </dsp:nvSpPr>
      <dsp:spPr>
        <a:xfrm>
          <a:off x="3174734" y="3985670"/>
          <a:ext cx="1888171" cy="163348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Turistické</a:t>
          </a:r>
          <a:endParaRPr lang="cs-CZ" sz="2000" b="1" kern="1200" dirty="0">
            <a:latin typeface="Arial" pitchFamily="34" charset="0"/>
            <a:cs typeface="Arial" pitchFamily="34" charset="0"/>
          </a:endParaRPr>
        </a:p>
      </dsp:txBody>
      <dsp:txXfrm>
        <a:off x="3487644" y="4256374"/>
        <a:ext cx="1262351" cy="1092081"/>
      </dsp:txXfrm>
    </dsp:sp>
    <dsp:sp modelId="{E0D1383F-48A3-4193-BE2D-925E383EE89F}">
      <dsp:nvSpPr>
        <dsp:cNvPr id="0" name=""/>
        <dsp:cNvSpPr/>
      </dsp:nvSpPr>
      <dsp:spPr>
        <a:xfrm>
          <a:off x="1935605" y="2604480"/>
          <a:ext cx="869319" cy="7490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DA48588-6A07-427B-B35C-5C0EEF149AEA}">
      <dsp:nvSpPr>
        <dsp:cNvPr id="0" name=""/>
        <dsp:cNvSpPr/>
      </dsp:nvSpPr>
      <dsp:spPr>
        <a:xfrm>
          <a:off x="1435022" y="2980964"/>
          <a:ext cx="1888171" cy="163348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Vědecké</a:t>
          </a:r>
          <a:endParaRPr lang="cs-CZ" sz="22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747932" y="3251668"/>
        <a:ext cx="1262351" cy="1092081"/>
      </dsp:txXfrm>
    </dsp:sp>
    <dsp:sp modelId="{67CD3831-DBB2-417E-B23D-8507DE3DCC21}">
      <dsp:nvSpPr>
        <dsp:cNvPr id="0" name=""/>
        <dsp:cNvSpPr/>
      </dsp:nvSpPr>
      <dsp:spPr>
        <a:xfrm>
          <a:off x="1435022" y="1002458"/>
          <a:ext cx="1888171" cy="1633489"/>
        </a:xfrm>
        <a:prstGeom prst="hexagon">
          <a:avLst>
            <a:gd name="adj" fmla="val 28570"/>
            <a:gd name="vf" fmla="val 115470"/>
          </a:avLst>
        </a:prstGeom>
        <a:solidFill>
          <a:srgbClr val="FFCC0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Politické</a:t>
          </a:r>
          <a:endParaRPr lang="cs-CZ" sz="22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747932" y="1273162"/>
        <a:ext cx="1262351" cy="1092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BE61C-6A00-4FDB-BABA-DD14616F4E40}">
      <dsp:nvSpPr>
        <dsp:cNvPr id="0" name=""/>
        <dsp:cNvSpPr/>
      </dsp:nvSpPr>
      <dsp:spPr>
        <a:xfrm>
          <a:off x="0" y="450675"/>
          <a:ext cx="75438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A03A45-EB31-47D2-B6A6-2823AE60503E}">
      <dsp:nvSpPr>
        <dsp:cNvPr id="0" name=""/>
        <dsp:cNvSpPr/>
      </dsp:nvSpPr>
      <dsp:spPr>
        <a:xfrm>
          <a:off x="377190" y="3805"/>
          <a:ext cx="5832013" cy="6092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latin typeface="Arial" pitchFamily="34" charset="0"/>
              <a:cs typeface="Arial" pitchFamily="34" charset="0"/>
            </a:rPr>
            <a:t>Organizace spojených národů</a:t>
          </a:r>
          <a:endParaRPr lang="cs-CZ" sz="2400" kern="1200" dirty="0">
            <a:latin typeface="Arial" pitchFamily="34" charset="0"/>
            <a:cs typeface="Arial" pitchFamily="34" charset="0"/>
          </a:endParaRPr>
        </a:p>
      </dsp:txBody>
      <dsp:txXfrm>
        <a:off x="406930" y="33545"/>
        <a:ext cx="5772533" cy="549749"/>
      </dsp:txXfrm>
    </dsp:sp>
    <dsp:sp modelId="{B650EFF3-7020-4D93-AF12-C376A6835480}">
      <dsp:nvSpPr>
        <dsp:cNvPr id="0" name=""/>
        <dsp:cNvSpPr/>
      </dsp:nvSpPr>
      <dsp:spPr>
        <a:xfrm>
          <a:off x="0" y="1234145"/>
          <a:ext cx="75438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0DC2E1-2B90-4A8E-AA7C-C6BCFD59900C}">
      <dsp:nvSpPr>
        <dsp:cNvPr id="0" name=""/>
        <dsp:cNvSpPr/>
      </dsp:nvSpPr>
      <dsp:spPr>
        <a:xfrm>
          <a:off x="377190" y="787275"/>
          <a:ext cx="5832013" cy="6092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latin typeface="Arial" pitchFamily="34" charset="0"/>
              <a:cs typeface="Arial" pitchFamily="34" charset="0"/>
            </a:rPr>
            <a:t>Rada Evropy</a:t>
          </a:r>
          <a:endParaRPr lang="cs-CZ" sz="2400" kern="1200" dirty="0">
            <a:latin typeface="Arial" pitchFamily="34" charset="0"/>
            <a:cs typeface="Arial" pitchFamily="34" charset="0"/>
          </a:endParaRPr>
        </a:p>
      </dsp:txBody>
      <dsp:txXfrm>
        <a:off x="406930" y="817015"/>
        <a:ext cx="5772533" cy="549749"/>
      </dsp:txXfrm>
    </dsp:sp>
    <dsp:sp modelId="{FF9B72F5-BD79-4CAB-A990-BCF91EC9452E}">
      <dsp:nvSpPr>
        <dsp:cNvPr id="0" name=""/>
        <dsp:cNvSpPr/>
      </dsp:nvSpPr>
      <dsp:spPr>
        <a:xfrm>
          <a:off x="0" y="2017615"/>
          <a:ext cx="75438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FAA1FB-1B4D-48AC-86D8-C3598D10E452}">
      <dsp:nvSpPr>
        <dsp:cNvPr id="0" name=""/>
        <dsp:cNvSpPr/>
      </dsp:nvSpPr>
      <dsp:spPr>
        <a:xfrm>
          <a:off x="377190" y="1570745"/>
          <a:ext cx="5832013" cy="6092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latin typeface="Arial" pitchFamily="34" charset="0"/>
              <a:cs typeface="Arial" pitchFamily="34" charset="0"/>
            </a:rPr>
            <a:t>Organizace pro hospodářskou spolupráci </a:t>
          </a:r>
          <a:br>
            <a:rPr lang="cs-CZ" sz="2200" kern="1200" dirty="0" smtClean="0">
              <a:latin typeface="Arial" pitchFamily="34" charset="0"/>
              <a:cs typeface="Arial" pitchFamily="34" charset="0"/>
            </a:rPr>
          </a:br>
          <a:r>
            <a:rPr lang="cs-CZ" sz="2200" kern="1200" dirty="0" smtClean="0">
              <a:latin typeface="Arial" pitchFamily="34" charset="0"/>
              <a:cs typeface="Arial" pitchFamily="34" charset="0"/>
            </a:rPr>
            <a:t>a rozvoj (OECD od 1996)</a:t>
          </a:r>
          <a:endParaRPr lang="cs-CZ" sz="2200" kern="1200" dirty="0">
            <a:latin typeface="Arial" pitchFamily="34" charset="0"/>
            <a:cs typeface="Arial" pitchFamily="34" charset="0"/>
          </a:endParaRPr>
        </a:p>
      </dsp:txBody>
      <dsp:txXfrm>
        <a:off x="406930" y="1600485"/>
        <a:ext cx="5772533" cy="549749"/>
      </dsp:txXfrm>
    </dsp:sp>
    <dsp:sp modelId="{7295209F-68E9-4FA0-B58F-DF3EEC80E09B}">
      <dsp:nvSpPr>
        <dsp:cNvPr id="0" name=""/>
        <dsp:cNvSpPr/>
      </dsp:nvSpPr>
      <dsp:spPr>
        <a:xfrm>
          <a:off x="0" y="2801085"/>
          <a:ext cx="75438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50B99D-B323-4A66-A6D8-CF0D0BAB53CC}">
      <dsp:nvSpPr>
        <dsp:cNvPr id="0" name=""/>
        <dsp:cNvSpPr/>
      </dsp:nvSpPr>
      <dsp:spPr>
        <a:xfrm>
          <a:off x="380999" y="2351880"/>
          <a:ext cx="5832013" cy="6092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latin typeface="Arial" pitchFamily="34" charset="0"/>
              <a:cs typeface="Arial" pitchFamily="34" charset="0"/>
            </a:rPr>
            <a:t>Mezinárodní měnový fond</a:t>
          </a:r>
          <a:endParaRPr lang="cs-CZ" sz="2400" kern="1200" dirty="0">
            <a:latin typeface="Arial" pitchFamily="34" charset="0"/>
            <a:cs typeface="Arial" pitchFamily="34" charset="0"/>
          </a:endParaRPr>
        </a:p>
      </dsp:txBody>
      <dsp:txXfrm>
        <a:off x="410739" y="2381620"/>
        <a:ext cx="5772533" cy="549749"/>
      </dsp:txXfrm>
    </dsp:sp>
    <dsp:sp modelId="{70FB3786-8515-4618-B521-53F99C7A4B83}">
      <dsp:nvSpPr>
        <dsp:cNvPr id="0" name=""/>
        <dsp:cNvSpPr/>
      </dsp:nvSpPr>
      <dsp:spPr>
        <a:xfrm>
          <a:off x="0" y="3584555"/>
          <a:ext cx="75438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556AB8-C99C-49FE-8837-1FD71DD3223F}">
      <dsp:nvSpPr>
        <dsp:cNvPr id="0" name=""/>
        <dsp:cNvSpPr/>
      </dsp:nvSpPr>
      <dsp:spPr>
        <a:xfrm>
          <a:off x="380999" y="3125602"/>
          <a:ext cx="5832013" cy="6092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latin typeface="Arial" pitchFamily="34" charset="0"/>
              <a:cs typeface="Arial" pitchFamily="34" charset="0"/>
            </a:rPr>
            <a:t>Severoatlantická aliance (NATO od 1999)</a:t>
          </a:r>
          <a:endParaRPr lang="cs-CZ" sz="2200" kern="1200" dirty="0">
            <a:latin typeface="Arial" pitchFamily="34" charset="0"/>
            <a:cs typeface="Arial" pitchFamily="34" charset="0"/>
          </a:endParaRPr>
        </a:p>
      </dsp:txBody>
      <dsp:txXfrm>
        <a:off x="410739" y="3155342"/>
        <a:ext cx="5772533" cy="549749"/>
      </dsp:txXfrm>
    </dsp:sp>
    <dsp:sp modelId="{8F600C1F-B78D-458B-8F4F-10968F4C7020}">
      <dsp:nvSpPr>
        <dsp:cNvPr id="0" name=""/>
        <dsp:cNvSpPr/>
      </dsp:nvSpPr>
      <dsp:spPr>
        <a:xfrm>
          <a:off x="0" y="4367194"/>
          <a:ext cx="75438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87AC90-3D25-4B41-846E-2DA70A343F95}">
      <dsp:nvSpPr>
        <dsp:cNvPr id="0" name=""/>
        <dsp:cNvSpPr/>
      </dsp:nvSpPr>
      <dsp:spPr>
        <a:xfrm>
          <a:off x="377190" y="3921155"/>
          <a:ext cx="5832013" cy="6083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latin typeface="Arial" pitchFamily="34" charset="0"/>
              <a:cs typeface="Arial" pitchFamily="34" charset="0"/>
            </a:rPr>
            <a:t>Evropská unie (od 2004)</a:t>
          </a:r>
          <a:br>
            <a:rPr lang="cs-CZ" sz="2200" kern="1200" dirty="0" smtClean="0">
              <a:latin typeface="Arial" pitchFamily="34" charset="0"/>
              <a:cs typeface="Arial" pitchFamily="34" charset="0"/>
            </a:rPr>
          </a:br>
          <a:r>
            <a:rPr lang="cs-CZ" sz="1800" kern="1200" dirty="0" smtClean="0">
              <a:latin typeface="Arial" pitchFamily="34" charset="0"/>
              <a:cs typeface="Arial" pitchFamily="34" charset="0"/>
            </a:rPr>
            <a:t>a další ekonomické a finanční organizace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406890" y="3950855"/>
        <a:ext cx="5772613" cy="5489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A44A7-3D52-469F-9A65-F031FEBD5384}">
      <dsp:nvSpPr>
        <dsp:cNvPr id="0" name=""/>
        <dsp:cNvSpPr/>
      </dsp:nvSpPr>
      <dsp:spPr>
        <a:xfrm>
          <a:off x="76198" y="685799"/>
          <a:ext cx="2282576" cy="1369546"/>
        </a:xfrm>
        <a:prstGeom prst="rect">
          <a:avLst/>
        </a:prstGeom>
        <a:solidFill>
          <a:srgbClr val="E20000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Podíl na rozhodování a tvorbě právních předpisů EU</a:t>
          </a:r>
          <a:endParaRPr lang="cs-CZ" sz="2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76198" y="685799"/>
        <a:ext cx="2282576" cy="1369546"/>
      </dsp:txXfrm>
    </dsp:sp>
    <dsp:sp modelId="{86D25F8B-4443-42FD-8602-D598BBCC3626}">
      <dsp:nvSpPr>
        <dsp:cNvPr id="0" name=""/>
        <dsp:cNvSpPr/>
      </dsp:nvSpPr>
      <dsp:spPr>
        <a:xfrm>
          <a:off x="2592511" y="3423"/>
          <a:ext cx="2282576" cy="1369546"/>
        </a:xfrm>
        <a:prstGeom prst="rect">
          <a:avLst/>
        </a:prstGeom>
        <a:solidFill>
          <a:srgbClr val="2F61FF">
            <a:alpha val="89804"/>
          </a:srgbClr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Volný přístup na evropský trh</a:t>
          </a:r>
          <a:endParaRPr lang="cs-CZ" sz="2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592511" y="3423"/>
        <a:ext cx="2282576" cy="1369546"/>
      </dsp:txXfrm>
    </dsp:sp>
    <dsp:sp modelId="{33B45FDB-3FB4-40E9-A498-6A3DA9159D80}">
      <dsp:nvSpPr>
        <dsp:cNvPr id="0" name=""/>
        <dsp:cNvSpPr/>
      </dsp:nvSpPr>
      <dsp:spPr>
        <a:xfrm>
          <a:off x="5105400" y="685799"/>
          <a:ext cx="2282576" cy="1369546"/>
        </a:xfrm>
        <a:prstGeom prst="rect">
          <a:avLst/>
        </a:prstGeom>
        <a:solidFill>
          <a:srgbClr val="00CC5C"/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Větší zapojení </a:t>
          </a:r>
          <a:br>
            <a:rPr lang="cs-CZ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cs-CZ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do světové ekonomiky </a:t>
          </a:r>
          <a:endParaRPr lang="cs-CZ" sz="2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105400" y="685799"/>
        <a:ext cx="2282576" cy="1369546"/>
      </dsp:txXfrm>
    </dsp:sp>
    <dsp:sp modelId="{A148985A-0E8B-4954-80D4-8C393CCED427}">
      <dsp:nvSpPr>
        <dsp:cNvPr id="0" name=""/>
        <dsp:cNvSpPr/>
      </dsp:nvSpPr>
      <dsp:spPr>
        <a:xfrm>
          <a:off x="76198" y="2286000"/>
          <a:ext cx="2282576" cy="1369546"/>
        </a:xfrm>
        <a:prstGeom prst="rect">
          <a:avLst/>
        </a:prstGeom>
        <a:solidFill>
          <a:srgbClr val="A24EB0"/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Příspěvek z finančního rozpočtu EU</a:t>
          </a:r>
          <a:endParaRPr lang="cs-CZ" sz="2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76198" y="2286000"/>
        <a:ext cx="2282576" cy="1369546"/>
      </dsp:txXfrm>
    </dsp:sp>
    <dsp:sp modelId="{23180AA4-7AA2-4DA8-A4E3-57DD10E21ADC}">
      <dsp:nvSpPr>
        <dsp:cNvPr id="0" name=""/>
        <dsp:cNvSpPr/>
      </dsp:nvSpPr>
      <dsp:spPr>
        <a:xfrm>
          <a:off x="2592511" y="1601226"/>
          <a:ext cx="2282576" cy="1369546"/>
        </a:xfrm>
        <a:prstGeom prst="rect">
          <a:avLst/>
        </a:prstGeom>
        <a:solidFill>
          <a:srgbClr val="FFCC00"/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ČR má zástupce ve všech orgánech EU</a:t>
          </a:r>
          <a:endParaRPr lang="cs-CZ" sz="2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592511" y="1601226"/>
        <a:ext cx="2282576" cy="1369546"/>
      </dsp:txXfrm>
    </dsp:sp>
    <dsp:sp modelId="{9FCB1226-ECF3-47ED-AAB6-AC0AA82B4A60}">
      <dsp:nvSpPr>
        <dsp:cNvPr id="0" name=""/>
        <dsp:cNvSpPr/>
      </dsp:nvSpPr>
      <dsp:spPr>
        <a:xfrm>
          <a:off x="5105400" y="2286000"/>
          <a:ext cx="2282576" cy="1369546"/>
        </a:xfrm>
        <a:prstGeom prst="rect">
          <a:avLst/>
        </a:prstGeom>
        <a:solidFill>
          <a:srgbClr val="FF6699"/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Čeština patří </a:t>
          </a:r>
          <a:br>
            <a:rPr lang="cs-CZ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cs-CZ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 jednacím jazykům EU</a:t>
          </a:r>
          <a:endParaRPr lang="cs-CZ" sz="2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105400" y="2286000"/>
        <a:ext cx="2282576" cy="1369546"/>
      </dsp:txXfrm>
    </dsp:sp>
    <dsp:sp modelId="{5AFCE579-1ABA-494E-867D-7E928E53B413}">
      <dsp:nvSpPr>
        <dsp:cNvPr id="0" name=""/>
        <dsp:cNvSpPr/>
      </dsp:nvSpPr>
      <dsp:spPr>
        <a:xfrm>
          <a:off x="2592511" y="3199030"/>
          <a:ext cx="2282576" cy="1369546"/>
        </a:xfrm>
        <a:prstGeom prst="rect">
          <a:avLst/>
        </a:prstGeom>
        <a:solidFill>
          <a:srgbClr val="FF6600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Posílení politické a hospodářské stability ČR</a:t>
          </a:r>
          <a:endParaRPr lang="cs-CZ" sz="2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592511" y="3199030"/>
        <a:ext cx="2282576" cy="136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Šestiúhelník – paprskový"/>
  <dgm:desc val="Umožňuje zobrazit sekvenční proces, který souvisí s ústřední myšlenkou či motivem. Omezeno na šest tvarů úrovně 2. Nejlepších výsledků dosáhnete s malým množstvím textu. Nepoužitý text se nezobrazuje, zůstává však k dispozici, pokud přepnete rozložení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9FBAC0-FCEF-4B27-B0B7-BDDD1C5C7B89}" type="datetimeFigureOut">
              <a:rPr lang="cs-CZ"/>
              <a:pPr>
                <a:defRPr/>
              </a:pPr>
              <a:t>2.9.2013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98C2B8-0B88-40AD-A302-C11FBEDC44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434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910A80-0920-4EC2-AF3B-89BF9CFD7CC9}" type="slidenum">
              <a:rPr lang="cs-CZ" smtClean="0"/>
              <a:pPr eaLnBrk="1" hangingPunct="1"/>
              <a:t>13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874A-22A4-4CAE-9EB7-47338255F0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074325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F997-DAC4-45AE-A999-50E1F7E1C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304356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EABA-24F9-4EAF-808B-47EFA9FBA5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1986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0065C4-0D47-4EC6-A28F-11A4B8B7E7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869628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704B-D35B-4BB3-B05C-360E30AA12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351534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B34E3D-6D90-422B-A87A-132E1FB75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275730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600F-CF07-4FDE-A2EF-C154C45AE7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40706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CDDD-1928-46D3-8CBC-AAEF29EFC1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461569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C18F-2B37-4E66-B457-12EC63CC4D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000726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98E994-2DDF-4BA1-A4BD-A657C83ED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78065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3465-D07F-4DDE-A8DF-74C4A0066D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48936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3ACB-8326-4117-B47C-429B373DD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13540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D3854-2F30-456F-AA36-7312C7B43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211505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DD8F-3B95-4C56-A2D3-B19A9FFCD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111368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0202-9FCB-4630-8A63-5C589B8ECA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892532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CB73-388D-48FE-A817-407D8F580A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43174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36BA-2CDC-414F-A33F-78429FBE4A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83450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FAF2-47C5-4B46-A826-5F33FE1831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707878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9B0F9-C716-44FA-88E0-288D7E7474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357809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E11F-D244-4CA6-8913-9E7A1FC30A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121459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1C79C-50C5-482C-973A-C52C08C14C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931322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8B64E-7509-4988-AABA-9605827E69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63286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7A8B0D-FD0C-4F5D-A4FE-F77457B185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55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2ED1909-350F-4B55-B33D-18CFE154BF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1" r:id="rId2"/>
    <p:sldLayoutId id="2147484009" r:id="rId3"/>
    <p:sldLayoutId id="2147484002" r:id="rId4"/>
    <p:sldLayoutId id="2147484003" r:id="rId5"/>
    <p:sldLayoutId id="2147484004" r:id="rId6"/>
    <p:sldLayoutId id="2147484010" r:id="rId7"/>
    <p:sldLayoutId id="2147484005" r:id="rId8"/>
    <p:sldLayoutId id="2147484011" r:id="rId9"/>
    <p:sldLayoutId id="2147484006" r:id="rId10"/>
    <p:sldLayoutId id="214748400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81312"/>
            <a:ext cx="7772400" cy="169068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Česká republika </a:t>
            </a:r>
            <a:b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svět</a:t>
            </a:r>
            <a:r>
              <a:rPr lang="cs-CZ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800" dirty="0" err="1" smtClean="0">
                <a:solidFill>
                  <a:schemeClr val="tx1"/>
                </a:solidFill>
              </a:rPr>
              <a:t>Z_115_Česká_republika_a_svět</a:t>
            </a: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7171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Miluše Šafářová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Fryšták, okres Zlín, příspěvková organizace </a:t>
            </a: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8850" y="360363"/>
            <a:ext cx="7226300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Diplomatické styky a zahraniční obchod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5800" y="1143000"/>
            <a:ext cx="4439870" cy="1620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cs-CZ" sz="2400" b="1" dirty="0" smtClean="0"/>
              <a:t>Diplomatické styky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Udržuje ČR s většinou zemí světa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Má v 70 zemích zastupitelské úřady.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V ČR je přes 70 zastupitelských úřadů </a:t>
            </a:r>
            <a:br>
              <a:rPr lang="cs-CZ" dirty="0" smtClean="0"/>
            </a:br>
            <a:r>
              <a:rPr lang="cs-CZ" dirty="0" smtClean="0"/>
              <a:t>cizích zemí.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0058" y="2978401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Zahraniční obchod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7913" y="3581400"/>
            <a:ext cx="2918107" cy="210826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 smtClean="0"/>
              <a:t>Dovoz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Ropa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Zemní plyn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Moderní stroje a zařízení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Různé zboží k rozšíření</a:t>
            </a:r>
            <a:br>
              <a:rPr lang="cs-CZ" dirty="0" smtClean="0"/>
            </a:br>
            <a:r>
              <a:rPr lang="cs-CZ" dirty="0" smtClean="0"/>
              <a:t>nabídky na trhu </a:t>
            </a:r>
          </a:p>
          <a:p>
            <a:pPr marL="180000" indent="-180000">
              <a:buFont typeface="Arial" pitchFamily="34" charset="0"/>
              <a:buChar char="▪"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138670" y="3581399"/>
            <a:ext cx="4191000" cy="210826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 smtClean="0"/>
              <a:t>Vývoz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Stroje a dopravní </a:t>
            </a:r>
            <a:br>
              <a:rPr lang="cs-CZ" dirty="0" smtClean="0"/>
            </a:br>
            <a:r>
              <a:rPr lang="cs-CZ" dirty="0" smtClean="0"/>
              <a:t>prostředky (automobily)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Chemikálie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Suroviny – dřevo, stavební  materiály (nevýhodné, raději vyvážet výrobky </a:t>
            </a:r>
            <a:br>
              <a:rPr lang="cs-CZ" dirty="0" smtClean="0"/>
            </a:br>
            <a:r>
              <a:rPr lang="cs-CZ" dirty="0" smtClean="0"/>
              <a:t>s podílem lidské práce)</a:t>
            </a:r>
            <a:endParaRPr lang="cs-CZ" dirty="0"/>
          </a:p>
        </p:txBody>
      </p:sp>
      <p:pic>
        <p:nvPicPr>
          <p:cNvPr id="5122" name="Picture 2" descr="C:\Documents and Settings\Miluse\Plocha\obr_projekt_slusovice\115\BJs_Wholesale_Club_V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670" y="1262681"/>
            <a:ext cx="3204000" cy="2122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uiExpand="1" build="p" animBg="1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Zahraniční obchod ČR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15000" y="1327374"/>
            <a:ext cx="2467342" cy="2421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cs-CZ" sz="2000" b="1" dirty="0" smtClean="0"/>
              <a:t>Hlavní obchodní </a:t>
            </a:r>
            <a:br>
              <a:rPr lang="cs-CZ" sz="2000" b="1" dirty="0" smtClean="0"/>
            </a:br>
            <a:r>
              <a:rPr lang="cs-CZ" sz="2000" b="1" dirty="0" smtClean="0"/>
              <a:t>partneři: </a:t>
            </a:r>
          </a:p>
          <a:p>
            <a:pPr marL="342900" indent="-342900">
              <a:spcAft>
                <a:spcPts val="400"/>
              </a:spcAft>
              <a:buFont typeface="Arial" pitchFamily="34" charset="0"/>
              <a:buChar char="▪"/>
            </a:pPr>
            <a:r>
              <a:rPr lang="cs-CZ" sz="2000" dirty="0" smtClean="0"/>
              <a:t>Státy s vyspělou </a:t>
            </a:r>
            <a:br>
              <a:rPr lang="cs-CZ" sz="2000" dirty="0" smtClean="0"/>
            </a:br>
            <a:r>
              <a:rPr lang="cs-CZ" sz="2000" dirty="0" smtClean="0"/>
              <a:t>ekonomikou</a:t>
            </a:r>
          </a:p>
          <a:p>
            <a:pPr marL="342900" indent="-342900">
              <a:spcAft>
                <a:spcPts val="400"/>
              </a:spcAft>
              <a:buFont typeface="Arial" pitchFamily="34" charset="0"/>
              <a:buChar char="▪"/>
            </a:pPr>
            <a:r>
              <a:rPr lang="cs-CZ" sz="2000" dirty="0" smtClean="0"/>
              <a:t>Státy EU</a:t>
            </a:r>
          </a:p>
          <a:p>
            <a:pPr>
              <a:spcAft>
                <a:spcPts val="400"/>
              </a:spcAft>
            </a:pPr>
            <a:r>
              <a:rPr lang="cs-CZ" sz="2000" b="1" dirty="0" smtClean="0"/>
              <a:t>     </a:t>
            </a:r>
            <a:r>
              <a:rPr lang="cs-CZ" dirty="0" smtClean="0"/>
              <a:t>1. Německo </a:t>
            </a:r>
          </a:p>
          <a:p>
            <a:pPr>
              <a:spcAft>
                <a:spcPts val="400"/>
              </a:spcAft>
            </a:pPr>
            <a:r>
              <a:rPr lang="cs-CZ" dirty="0"/>
              <a:t> </a:t>
            </a:r>
            <a:r>
              <a:rPr lang="cs-CZ" dirty="0" smtClean="0"/>
              <a:t>     2. Slovensko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12610" y="4317763"/>
            <a:ext cx="7718780" cy="1302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cs-CZ" b="1" dirty="0" smtClean="0"/>
              <a:t>Platební (obchodní bilance) </a:t>
            </a:r>
            <a:r>
              <a:rPr lang="cs-CZ" dirty="0" smtClean="0"/>
              <a:t>= rozdíl finančního objemu dovozu a vývozu</a:t>
            </a:r>
          </a:p>
          <a:p>
            <a:pPr>
              <a:spcAft>
                <a:spcPts val="400"/>
              </a:spcAft>
            </a:pPr>
            <a:r>
              <a:rPr lang="cs-CZ" dirty="0" smtClean="0"/>
              <a:t>V ČR má schodek, převažuje dovoz nad vývozem </a:t>
            </a:r>
          </a:p>
          <a:p>
            <a:pPr>
              <a:spcAft>
                <a:spcPts val="400"/>
              </a:spcAft>
            </a:pPr>
            <a:r>
              <a:rPr lang="cs-CZ" dirty="0" smtClean="0"/>
              <a:t>Příčina – ztráta trhů v bývalém Sovětském svazu a ochranářská </a:t>
            </a:r>
            <a:br>
              <a:rPr lang="cs-CZ" dirty="0" smtClean="0"/>
            </a:br>
            <a:r>
              <a:rPr lang="cs-CZ" dirty="0" smtClean="0"/>
              <a:t>politika vyspělých zemí (omezení dovozu našeho zboží)</a:t>
            </a:r>
            <a:endParaRPr lang="cs-CZ" dirty="0"/>
          </a:p>
        </p:txBody>
      </p:sp>
      <p:pic>
        <p:nvPicPr>
          <p:cNvPr id="6146" name="Picture 2" descr="C:\Documents and Settings\Miluse\Plocha\obr_projekt_slusovice\115\800px-Czech_National_Bank_in_Prague_CZ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1" y="1171787"/>
            <a:ext cx="4751914" cy="2732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930256" y="3904138"/>
            <a:ext cx="2542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Česká národní banka v Praze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7090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2"/>
          <p:cNvSpPr>
            <a:spLocks noGrp="1"/>
          </p:cNvSpPr>
          <p:nvPr>
            <p:ph type="title"/>
          </p:nvPr>
        </p:nvSpPr>
        <p:spPr bwMode="auto">
          <a:xfrm>
            <a:off x="1062038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Odpovídej na kontrolní otázky.  </a:t>
            </a:r>
          </a:p>
        </p:txBody>
      </p:sp>
      <p:pic>
        <p:nvPicPr>
          <p:cNvPr id="1638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57200" y="1216844"/>
            <a:ext cx="690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 Ve kterých významných světových organizacích je ČR členem?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62000" y="1524000"/>
            <a:ext cx="274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C3300"/>
                </a:solidFill>
              </a:rPr>
              <a:t>OSN, OECD, NATO, EU.</a:t>
            </a:r>
            <a:endParaRPr lang="cs-CZ" dirty="0">
              <a:solidFill>
                <a:srgbClr val="CC33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54736" y="1986787"/>
            <a:ext cx="596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Jaká je výhoda členství ČR v Severoatlantické alianci?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74107" y="2286000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C3300"/>
                </a:solidFill>
              </a:rPr>
              <a:t>ČR si tak zajistila obranu státu.</a:t>
            </a:r>
            <a:endParaRPr lang="cs-CZ" dirty="0">
              <a:solidFill>
                <a:srgbClr val="CC33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51175" y="2671492"/>
            <a:ext cx="619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Jaké jsou hlavní výhody a omezení ČR vstupem do EU?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69815" y="2971800"/>
            <a:ext cx="6912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C3300"/>
                </a:solidFill>
              </a:rPr>
              <a:t>ČR má volný přístup na evropský trh a větší zapojení do světové </a:t>
            </a:r>
            <a:br>
              <a:rPr lang="cs-CZ" dirty="0" smtClean="0">
                <a:solidFill>
                  <a:srgbClr val="CC3300"/>
                </a:solidFill>
              </a:rPr>
            </a:br>
            <a:r>
              <a:rPr lang="cs-CZ" dirty="0" smtClean="0">
                <a:solidFill>
                  <a:srgbClr val="CC3300"/>
                </a:solidFill>
              </a:rPr>
              <a:t>ekonomiky, omezena je nezávislost v měnové a obchodní politice.</a:t>
            </a:r>
            <a:endParaRPr lang="cs-CZ" dirty="0">
              <a:solidFill>
                <a:srgbClr val="CC33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57200" y="365760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 Které druhy zboží nejvíce dovážíme a vyvážíme?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69815" y="3987463"/>
            <a:ext cx="768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C3300"/>
                </a:solidFill>
              </a:rPr>
              <a:t>Dovoz – ropa, zemní plyn, moderní stroje, vývoz – výrobky strojírenského</a:t>
            </a:r>
            <a:br>
              <a:rPr lang="cs-CZ" dirty="0" smtClean="0">
                <a:solidFill>
                  <a:srgbClr val="CC3300"/>
                </a:solidFill>
              </a:rPr>
            </a:br>
            <a:r>
              <a:rPr lang="cs-CZ" dirty="0" smtClean="0">
                <a:solidFill>
                  <a:srgbClr val="CC3300"/>
                </a:solidFill>
              </a:rPr>
              <a:t>a hutního průmyslu, suroviny.</a:t>
            </a:r>
            <a:endParaRPr lang="cs-CZ" dirty="0">
              <a:solidFill>
                <a:srgbClr val="CC33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76100" y="4694326"/>
            <a:ext cx="4446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5. Vyjmenuj hlavní obchodní partnery ČR.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806154" y="5029200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C3300"/>
                </a:solidFill>
              </a:rPr>
              <a:t>Německo, Slovensko, Rakousko.</a:t>
            </a:r>
            <a:endParaRPr lang="cs-CZ" dirty="0">
              <a:solidFill>
                <a:srgbClr val="CC33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0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79" y="125705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54231"/>
            <a:ext cx="2466279" cy="246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4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522288" y="1066800"/>
            <a:ext cx="8099425" cy="5040313"/>
          </a:xfrm>
        </p:spPr>
        <p:txBody>
          <a:bodyPr/>
          <a:lstStyle/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Soubor:EU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and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NATO.svg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30.6.2013 [cit. 2013-08-28].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Soubor:EU_and_NATO.svg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Soubor:Flag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NATO.svg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21.6.2013 [cit. 2013-08-28].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Soubor:Flag_of_NATO.svg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Soubor:NATO-2002-Summit.jpg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21.11.2006 [cit. 2013-08-28].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Soubor:NATO-2002-Summit.jpg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Soubor:Flag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Europe.svg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21.10.2008 [cit. 2013-08-28].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Soubor:Flag_of_Europe.svg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Soubor:EU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Council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Room.jpg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7.5.2007 [cit. 2013-08-28].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Soubor:EU_Council_Room.jpg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File:La2-euro.jpg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[x].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20.8.2005 [cit. 2013-08-28].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File:La2-euro.jpg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File:EURO-Symbol.jpg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1.3.2008 [cit. 2013-08-28].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File:EURO-Symbol.jpg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File:Europäischer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Rechnungshof.jpg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28.3.2009 [cit. 2013-08-28].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File:Europ%C3%A4ischer_Rechnungshof.jpg?uselang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Soubor:BJs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Wholesale Club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VA.jpg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25.9.2006 [cit. 2013-08-28].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Soubor:BJs_Wholesale_Club_VA.jpg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809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381000" y="990600"/>
            <a:ext cx="8240712" cy="5040313"/>
          </a:xfrm>
        </p:spPr>
        <p:txBody>
          <a:bodyPr/>
          <a:lstStyle/>
          <a:p>
            <a:pPr lvl="0" eaLnBrk="1" hangingPunct="1">
              <a:buClrTx/>
            </a:pPr>
            <a:r>
              <a:rPr lang="cs-CZ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Zeměpis 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České republiky</a:t>
            </a: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Praha: Nakladatelství České geografické společnosti, s.r.o., 2003. ISBN 80-86034-53-4.  </a:t>
            </a:r>
          </a:p>
          <a:p>
            <a:pPr lvl="0" eaLnBrk="1" hangingPunct="1">
              <a:buClrTx/>
            </a:pP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Geografie Česká republika</a:t>
            </a: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Praha: </a:t>
            </a:r>
            <a:r>
              <a:rPr lang="cs-CZ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SPN</a:t>
            </a: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Pedagogické nakladatelství, a. s., 2004. ISBN 80-7235-266-0. </a:t>
            </a:r>
          </a:p>
          <a:p>
            <a:pPr lvl="0" eaLnBrk="1" hangingPunct="1">
              <a:buClrTx/>
            </a:pP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Zeměpis naší vlasti</a:t>
            </a: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Praha: Nakladatelství České geografické společnosti, s. r. o., 2009. ISBN 978-80-86034-85-0.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ClrTx/>
            </a:pP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Soubor:Czech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National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Bank in Prague CZ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01.jpg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3.1.2010 [cit. 2013-08-28].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Soubor:Czech_National_Bank_in_Prague_CZ_01.jpg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www.office.microsoft.com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8195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-23501" y="3518731"/>
            <a:ext cx="9167501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Digitální učební materiál je určen pro seznámení žáků </a:t>
            </a:r>
            <a:r>
              <a:rPr lang="cs-CZ" dirty="0" smtClean="0"/>
              <a:t>s mezinárodními 	vztahy ČR, s členstvím ČR ve významných světových organizacích.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Materiál </a:t>
            </a:r>
            <a:r>
              <a:rPr lang="cs-CZ" dirty="0"/>
              <a:t>rozvíjí </a:t>
            </a:r>
            <a:r>
              <a:rPr lang="cs-CZ" dirty="0" smtClean="0"/>
              <a:t>nové znalosti a procvičuje vědomosti z nižších ročníků. 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Je </a:t>
            </a:r>
            <a:r>
              <a:rPr lang="cs-CZ" dirty="0"/>
              <a:t>určen pro předmět zeměpis, 8. ročník.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Tento materiál vznikl jako doplňující materiál k učebnici: </a:t>
            </a:r>
            <a:r>
              <a:rPr lang="cs-CZ" i="1" dirty="0"/>
              <a:t>Zeměpis naší </a:t>
            </a:r>
            <a:r>
              <a:rPr lang="cs-CZ" i="1" dirty="0" smtClean="0"/>
              <a:t>	vlasti</a:t>
            </a:r>
            <a:r>
              <a:rPr lang="cs-CZ" i="1" dirty="0"/>
              <a:t>: Učebnice zeměpisu pro základní školy a víceletá gymnázia pro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	8</a:t>
            </a:r>
            <a:r>
              <a:rPr lang="cs-CZ" i="1" dirty="0"/>
              <a:t>. nebo 9. ročník</a:t>
            </a:r>
            <a:r>
              <a:rPr lang="cs-CZ" dirty="0"/>
              <a:t>. Praha: Nakladatelství České geografické společnosti,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s</a:t>
            </a:r>
            <a:r>
              <a:rPr lang="cs-CZ" dirty="0"/>
              <a:t>. r. o., 2009. ISBN 978-80-86034-85-0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467600" y="754492"/>
            <a:ext cx="11528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Žádný</a:t>
            </a:r>
            <a:br>
              <a:rPr lang="cs-CZ" sz="2000" dirty="0" smtClean="0"/>
            </a:br>
            <a:r>
              <a:rPr lang="cs-CZ" sz="2000" dirty="0" smtClean="0"/>
              <a:t>stát </a:t>
            </a:r>
            <a:br>
              <a:rPr lang="cs-CZ" sz="2000" dirty="0" smtClean="0"/>
            </a:br>
            <a:r>
              <a:rPr lang="cs-CZ" sz="2000" dirty="0" smtClean="0"/>
              <a:t>nemůže</a:t>
            </a:r>
            <a:br>
              <a:rPr lang="cs-CZ" sz="2000" dirty="0" smtClean="0"/>
            </a:br>
            <a:r>
              <a:rPr lang="cs-CZ" sz="2000" dirty="0" smtClean="0"/>
              <a:t>žít bez </a:t>
            </a:r>
            <a:br>
              <a:rPr lang="cs-CZ" sz="2000" dirty="0" smtClean="0"/>
            </a:br>
            <a:r>
              <a:rPr lang="cs-CZ" sz="2000" dirty="0" smtClean="0"/>
              <a:t>styků </a:t>
            </a:r>
            <a:br>
              <a:rPr lang="cs-CZ" sz="2000" dirty="0" smtClean="0"/>
            </a:br>
            <a:r>
              <a:rPr lang="cs-CZ" sz="2000" dirty="0" smtClean="0"/>
              <a:t>s jinými</a:t>
            </a:r>
            <a:br>
              <a:rPr lang="cs-CZ" sz="2000" dirty="0" smtClean="0"/>
            </a:br>
            <a:r>
              <a:rPr lang="cs-CZ" sz="2000" dirty="0" smtClean="0"/>
              <a:t>zeměmi.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59293696"/>
              </p:ext>
            </p:extLst>
          </p:nvPr>
        </p:nvGraphicFramePr>
        <p:xfrm>
          <a:off x="533400" y="457200"/>
          <a:ext cx="8229600" cy="561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délník 4"/>
          <p:cNvSpPr/>
          <p:nvPr/>
        </p:nvSpPr>
        <p:spPr>
          <a:xfrm>
            <a:off x="457200" y="533400"/>
            <a:ext cx="449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3200" b="1" dirty="0" smtClean="0">
                <a:solidFill>
                  <a:prstClr val="black"/>
                </a:solidFill>
                <a:ea typeface="+mj-ea"/>
                <a:cs typeface="Arial" charset="0"/>
              </a:rPr>
              <a:t>ČR a </a:t>
            </a:r>
            <a:r>
              <a:rPr lang="cs-CZ" sz="3200" b="1" dirty="0">
                <a:solidFill>
                  <a:prstClr val="black"/>
                </a:solidFill>
                <a:ea typeface="+mj-ea"/>
                <a:cs typeface="Arial" charset="0"/>
              </a:rPr>
              <a:t>vztahy </a:t>
            </a:r>
            <a:r>
              <a:rPr lang="cs-CZ" sz="3200" b="1" dirty="0" smtClean="0">
                <a:solidFill>
                  <a:prstClr val="black"/>
                </a:solidFill>
                <a:ea typeface="+mj-ea"/>
                <a:cs typeface="Arial" charset="0"/>
              </a:rPr>
              <a:t/>
            </a:r>
            <a:br>
              <a:rPr lang="cs-CZ" sz="3200" b="1" dirty="0" smtClean="0">
                <a:solidFill>
                  <a:prstClr val="black"/>
                </a:solidFill>
                <a:ea typeface="+mj-ea"/>
                <a:cs typeface="Arial" charset="0"/>
              </a:rPr>
            </a:br>
            <a:r>
              <a:rPr lang="cs-CZ" sz="3200" b="1" dirty="0" smtClean="0">
                <a:solidFill>
                  <a:prstClr val="black"/>
                </a:solidFill>
                <a:ea typeface="+mj-ea"/>
                <a:cs typeface="Arial" charset="0"/>
              </a:rPr>
              <a:t>s </a:t>
            </a:r>
            <a:r>
              <a:rPr lang="cs-CZ" sz="3200" b="1" dirty="0">
                <a:solidFill>
                  <a:prstClr val="black"/>
                </a:solidFill>
                <a:ea typeface="+mj-ea"/>
                <a:cs typeface="Arial" charset="0"/>
              </a:rPr>
              <a:t>jinými </a:t>
            </a:r>
            <a:endParaRPr lang="cs-CZ" sz="3200" b="1" dirty="0" smtClean="0">
              <a:solidFill>
                <a:prstClr val="black"/>
              </a:solidFill>
              <a:ea typeface="+mj-ea"/>
              <a:cs typeface="Arial" charset="0"/>
            </a:endParaRPr>
          </a:p>
          <a:p>
            <a:pPr lvl="0"/>
            <a:r>
              <a:rPr lang="cs-CZ" sz="3200" b="1" dirty="0" smtClean="0">
                <a:solidFill>
                  <a:prstClr val="black"/>
                </a:solidFill>
                <a:ea typeface="+mj-ea"/>
                <a:cs typeface="Arial" charset="0"/>
              </a:rPr>
              <a:t>zeměmi</a:t>
            </a:r>
            <a:endParaRPr lang="cs-CZ" sz="3200" b="1" dirty="0">
              <a:solidFill>
                <a:prstClr val="black"/>
              </a:solidFill>
              <a:ea typeface="+mj-ea"/>
              <a:cs typeface="Arial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55062" y="3001261"/>
            <a:ext cx="19960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Nejvýznamnější</a:t>
            </a:r>
            <a:br>
              <a:rPr lang="cs-CZ" sz="2000" dirty="0" smtClean="0"/>
            </a:br>
            <a:r>
              <a:rPr lang="cs-CZ" sz="2000" dirty="0" smtClean="0"/>
              <a:t>jsou vztahy</a:t>
            </a:r>
            <a:br>
              <a:rPr lang="cs-CZ" sz="2000" dirty="0" smtClean="0"/>
            </a:br>
            <a:r>
              <a:rPr lang="cs-CZ" sz="2000" dirty="0" smtClean="0"/>
              <a:t>ekonomické</a:t>
            </a:r>
            <a:br>
              <a:rPr lang="cs-CZ" sz="2000" dirty="0" smtClean="0"/>
            </a:br>
            <a:r>
              <a:rPr lang="cs-CZ" sz="2000" dirty="0" smtClean="0"/>
              <a:t>a politické.</a:t>
            </a:r>
            <a:endParaRPr lang="cs-CZ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3B0A2-BFE6-47A9-B16D-647738DD6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76C3B0A2-BFE6-47A9-B16D-647738DD6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6C3B0A2-BFE6-47A9-B16D-647738DD6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6C3B0A2-BFE6-47A9-B16D-647738DD6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76C3B0A2-BFE6-47A9-B16D-647738DD65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4ED9F-F806-4860-9599-856E28FF2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0EA4ED9F-F806-4860-9599-856E28FF2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0EA4ED9F-F806-4860-9599-856E28FF2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0EA4ED9F-F806-4860-9599-856E28FF2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0EA4ED9F-F806-4860-9599-856E28FF2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F0129-643D-4879-A75F-7E2F03E05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080F0129-643D-4879-A75F-7E2F03E05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080F0129-643D-4879-A75F-7E2F03E05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080F0129-643D-4879-A75F-7E2F03E05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080F0129-643D-4879-A75F-7E2F03E05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06D4C8-143A-48FE-918E-BD4F3758F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5606D4C8-143A-48FE-918E-BD4F3758F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5606D4C8-143A-48FE-918E-BD4F3758F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5606D4C8-143A-48FE-918E-BD4F3758F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5606D4C8-143A-48FE-918E-BD4F3758F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A81F32-4EE7-4351-859C-44A45FEA4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D0A81F32-4EE7-4351-859C-44A45FEA4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D0A81F32-4EE7-4351-859C-44A45FEA4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D0A81F32-4EE7-4351-859C-44A45FEA4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D0A81F32-4EE7-4351-859C-44A45FEA4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CAA282-4B03-4D13-963F-CC7278F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69CAA282-4B03-4D13-963F-CC7278F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69CAA282-4B03-4D13-963F-CC7278F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69CAA282-4B03-4D13-963F-CC7278F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69CAA282-4B03-4D13-963F-CC7278F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D5BE22-CF76-4CAC-A35E-CE99E0FD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4ED5BE22-CF76-4CAC-A35E-CE99E0FD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4ED5BE22-CF76-4CAC-A35E-CE99E0FD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4ED5BE22-CF76-4CAC-A35E-CE99E0FD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4ED5BE22-CF76-4CAC-A35E-CE99E0FDC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107BB7-2A46-489B-8DC0-BE1D6C7F3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2E107BB7-2A46-489B-8DC0-BE1D6C7F3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2E107BB7-2A46-489B-8DC0-BE1D6C7F3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2E107BB7-2A46-489B-8DC0-BE1D6C7F3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2E107BB7-2A46-489B-8DC0-BE1D6C7F3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7B2F1E-825A-464D-B06A-894DFFA36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5D7B2F1E-825A-464D-B06A-894DFFA36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5D7B2F1E-825A-464D-B06A-894DFFA36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5D7B2F1E-825A-464D-B06A-894DFFA36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5D7B2F1E-825A-464D-B06A-894DFFA36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F0292E-12FE-4D4D-A40C-EE3AC6869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3CF0292E-12FE-4D4D-A40C-EE3AC6869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3CF0292E-12FE-4D4D-A40C-EE3AC6869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3CF0292E-12FE-4D4D-A40C-EE3AC6869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3CF0292E-12FE-4D4D-A40C-EE3AC6869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A48588-6A07-427B-B35C-5C0EEF149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5DA48588-6A07-427B-B35C-5C0EEF149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5DA48588-6A07-427B-B35C-5C0EEF149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5DA48588-6A07-427B-B35C-5C0EEF149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graphicEl>
                                              <a:dgm id="{5DA48588-6A07-427B-B35C-5C0EEF149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D1383F-48A3-4193-BE2D-925E383EE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E0D1383F-48A3-4193-BE2D-925E383EE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E0D1383F-48A3-4193-BE2D-925E383EE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E0D1383F-48A3-4193-BE2D-925E383EE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graphicEl>
                                              <a:dgm id="{E0D1383F-48A3-4193-BE2D-925E383EE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CD3831-DBB2-417E-B23D-8507DE3DC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67CD3831-DBB2-417E-B23D-8507DE3DC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67CD3831-DBB2-417E-B23D-8507DE3DC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67CD3831-DBB2-417E-B23D-8507DE3DC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graphicEl>
                                              <a:dgm id="{67CD3831-DBB2-417E-B23D-8507DE3DC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4550" y="360363"/>
            <a:ext cx="7454900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ČR </a:t>
            </a:r>
            <a:r>
              <a:rPr lang="cs-CZ" sz="320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 člen </a:t>
            </a: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světových organizacích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93647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77998353"/>
              </p:ext>
            </p:extLst>
          </p:nvPr>
        </p:nvGraphicFramePr>
        <p:xfrm>
          <a:off x="781228" y="1143000"/>
          <a:ext cx="7543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9769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A03A45-EB31-47D2-B6A6-2823AE605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89A03A45-EB31-47D2-B6A6-2823AE605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89A03A45-EB31-47D2-B6A6-2823AE605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89A03A45-EB31-47D2-B6A6-2823AE605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EBE61C-6A00-4FDB-BABA-DD14616F4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graphicEl>
                                              <a:dgm id="{11EBE61C-6A00-4FDB-BABA-DD14616F4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11EBE61C-6A00-4FDB-BABA-DD14616F4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11EBE61C-6A00-4FDB-BABA-DD14616F4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0DC2E1-2B90-4A8E-AA7C-C6BCFD599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D70DC2E1-2B90-4A8E-AA7C-C6BCFD599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D70DC2E1-2B90-4A8E-AA7C-C6BCFD599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D70DC2E1-2B90-4A8E-AA7C-C6BCFD5990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50EFF3-7020-4D93-AF12-C376A6835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B650EFF3-7020-4D93-AF12-C376A6835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B650EFF3-7020-4D93-AF12-C376A6835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B650EFF3-7020-4D93-AF12-C376A6835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FAA1FB-1B4D-48AC-86D8-C3598D10E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EAFAA1FB-1B4D-48AC-86D8-C3598D10E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EAFAA1FB-1B4D-48AC-86D8-C3598D10E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EAFAA1FB-1B4D-48AC-86D8-C3598D10E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9B72F5-BD79-4CAB-A990-BCF91EC94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FF9B72F5-BD79-4CAB-A990-BCF91EC94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FF9B72F5-BD79-4CAB-A990-BCF91EC94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FF9B72F5-BD79-4CAB-A990-BCF91EC945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50B99D-B323-4A66-A6D8-CF0D0BAB5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1850B99D-B323-4A66-A6D8-CF0D0BAB5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1850B99D-B323-4A66-A6D8-CF0D0BAB5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graphicEl>
                                              <a:dgm id="{1850B99D-B323-4A66-A6D8-CF0D0BAB5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95209F-68E9-4FA0-B58F-DF3EEC80E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graphicEl>
                                              <a:dgm id="{7295209F-68E9-4FA0-B58F-DF3EEC80E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7295209F-68E9-4FA0-B58F-DF3EEC80E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7295209F-68E9-4FA0-B58F-DF3EEC80E0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556AB8-C99C-49FE-8837-1FD71DD32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AB556AB8-C99C-49FE-8837-1FD71DD32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AB556AB8-C99C-49FE-8837-1FD71DD32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AB556AB8-C99C-49FE-8837-1FD71DD32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FB3786-8515-4618-B521-53F99C7A4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graphicEl>
                                              <a:dgm id="{70FB3786-8515-4618-B521-53F99C7A4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70FB3786-8515-4618-B521-53F99C7A4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70FB3786-8515-4618-B521-53F99C7A4B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87AC90-3D25-4B41-846E-2DA70A343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A987AC90-3D25-4B41-846E-2DA70A343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A987AC90-3D25-4B41-846E-2DA70A343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graphicEl>
                                              <a:dgm id="{A987AC90-3D25-4B41-846E-2DA70A343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600C1F-B78D-458B-8F4F-10968F4C7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8F600C1F-B78D-458B-8F4F-10968F4C7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graphicEl>
                                              <a:dgm id="{8F600C1F-B78D-458B-8F4F-10968F4C7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dgm id="{8F600C1F-B78D-458B-8F4F-10968F4C70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9904" y="360363"/>
            <a:ext cx="7544192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ČR a Severoatlantická aliance (NATO)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84364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99453" y="1056773"/>
            <a:ext cx="514243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 smtClean="0"/>
              <a:t>NATO je vojenské obranné seskupení demokratických zemí Evropy a Severní Ameriky.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Má 28 členských států, sídlí v Bruselu v Belgii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23946" y="3048000"/>
            <a:ext cx="4039053" cy="13029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400"/>
              </a:spcAft>
              <a:buFont typeface="Arial" pitchFamily="34" charset="0"/>
              <a:buChar char="▪"/>
            </a:pPr>
            <a:r>
              <a:rPr lang="cs-CZ" dirty="0" smtClean="0"/>
              <a:t>ČR je členem od r. 1999</a:t>
            </a:r>
          </a:p>
          <a:p>
            <a:pPr marL="180000" indent="-180000">
              <a:spcAft>
                <a:spcPts val="400"/>
              </a:spcAft>
              <a:buFont typeface="Arial" pitchFamily="34" charset="0"/>
              <a:buChar char="▪"/>
            </a:pPr>
            <a:r>
              <a:rPr lang="cs-CZ" dirty="0" smtClean="0"/>
              <a:t>ČR si tak zajistila svou obranu</a:t>
            </a:r>
          </a:p>
          <a:p>
            <a:pPr marL="180000" indent="-180000">
              <a:spcAft>
                <a:spcPts val="400"/>
              </a:spcAft>
              <a:buFont typeface="Arial" pitchFamily="34" charset="0"/>
              <a:buChar char="▪"/>
            </a:pPr>
            <a:r>
              <a:rPr lang="cs-CZ" dirty="0" smtClean="0"/>
              <a:t>ČR má povinnost zúčastnit se </a:t>
            </a:r>
            <a:br>
              <a:rPr lang="cs-CZ" dirty="0" smtClean="0"/>
            </a:br>
            <a:r>
              <a:rPr lang="cs-CZ" dirty="0" smtClean="0"/>
              <a:t>akcí zajišťujících bezpečnost světa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95622" y="4572000"/>
            <a:ext cx="3695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r. 2002 mezi NATO a EU podepsána dohoda o spolupráci, </a:t>
            </a:r>
            <a:br>
              <a:rPr lang="cs-CZ" dirty="0" smtClean="0"/>
            </a:br>
            <a:r>
              <a:rPr lang="cs-CZ" dirty="0" smtClean="0"/>
              <a:t>která umožňuje EU využít </a:t>
            </a:r>
            <a:br>
              <a:rPr lang="cs-CZ" dirty="0" smtClean="0"/>
            </a:br>
            <a:r>
              <a:rPr lang="cs-CZ" dirty="0" smtClean="0"/>
              <a:t>prostředky NATO.</a:t>
            </a:r>
            <a:endParaRPr lang="cs-CZ" dirty="0"/>
          </a:p>
        </p:txBody>
      </p:sp>
      <p:pic>
        <p:nvPicPr>
          <p:cNvPr id="1026" name="Picture 2" descr="C:\Documents and Settings\Miluse\Plocha\obr_projekt_slusovice\115\Flag_of_NAT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2133600" cy="16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951403" y="1460152"/>
            <a:ext cx="369332" cy="96622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200" dirty="0" smtClean="0"/>
              <a:t>Vlajka NATO</a:t>
            </a:r>
            <a:endParaRPr lang="cs-CZ" sz="1200" dirty="0"/>
          </a:p>
        </p:txBody>
      </p:sp>
      <p:pic>
        <p:nvPicPr>
          <p:cNvPr id="1027" name="Picture 3" descr="C:\Documents and Settings\Miluse\Plocha\obr_projekt_slusovice\115\NATO-2002-Summit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53" y="2687029"/>
            <a:ext cx="4045231" cy="269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407921" y="5383850"/>
            <a:ext cx="2428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Summit NATO v Praze 2002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0345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Členství v organizacích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Documents and Settings\Miluse\Plocha\obr_projekt_slusovice\115\EU_and_NAT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5638800" cy="469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334000" y="1469866"/>
            <a:ext cx="3200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>
                <a:solidFill>
                  <a:srgbClr val="8B008B"/>
                </a:solidFill>
              </a:rPr>
              <a:t>    </a:t>
            </a:r>
            <a:r>
              <a:rPr lang="cs-CZ" dirty="0"/>
              <a:t> </a:t>
            </a:r>
            <a:r>
              <a:rPr lang="cs-CZ" dirty="0" smtClean="0"/>
              <a:t>      	státy </a:t>
            </a:r>
            <a:r>
              <a:rPr lang="cs-CZ" dirty="0"/>
              <a:t>v NATO a </a:t>
            </a:r>
            <a:r>
              <a:rPr lang="cs-CZ" dirty="0" smtClean="0"/>
              <a:t>EU</a:t>
            </a:r>
          </a:p>
          <a:p>
            <a:pPr>
              <a:spcAft>
                <a:spcPts val="1200"/>
              </a:spcAft>
            </a:pPr>
            <a:r>
              <a:rPr lang="cs-CZ" dirty="0">
                <a:solidFill>
                  <a:srgbClr val="00008B"/>
                </a:solidFill>
              </a:rPr>
              <a:t>    </a:t>
            </a:r>
            <a:r>
              <a:rPr lang="cs-CZ" dirty="0"/>
              <a:t> </a:t>
            </a:r>
            <a:r>
              <a:rPr lang="cs-CZ" dirty="0" smtClean="0"/>
              <a:t>         	státy </a:t>
            </a:r>
            <a:r>
              <a:rPr lang="cs-CZ" dirty="0"/>
              <a:t>pouze v </a:t>
            </a:r>
            <a:r>
              <a:rPr lang="cs-CZ" dirty="0" smtClean="0"/>
              <a:t>EU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              	státy </a:t>
            </a:r>
            <a:r>
              <a:rPr lang="cs-CZ" dirty="0"/>
              <a:t>pouze v </a:t>
            </a:r>
            <a:r>
              <a:rPr lang="cs-CZ" dirty="0" smtClean="0"/>
              <a:t>NATO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846677" y="1542507"/>
            <a:ext cx="324000" cy="228600"/>
          </a:xfrm>
          <a:prstGeom prst="rect">
            <a:avLst/>
          </a:prstGeom>
          <a:solidFill>
            <a:srgbClr val="A24EB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6513" y="1955620"/>
            <a:ext cx="324000" cy="228600"/>
          </a:xfrm>
          <a:prstGeom prst="rect">
            <a:avLst/>
          </a:prstGeom>
          <a:solidFill>
            <a:srgbClr val="00208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856513" y="2368734"/>
            <a:ext cx="324000" cy="228600"/>
          </a:xfrm>
          <a:prstGeom prst="rect">
            <a:avLst/>
          </a:prstGeom>
          <a:solidFill>
            <a:srgbClr val="FF66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1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ČR a Evropská unie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96282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421697" y="2895600"/>
            <a:ext cx="50898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 smtClean="0"/>
              <a:t>ČR je členem od r. 2004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Zařadila se tak mezi vyspělé demokratické </a:t>
            </a:r>
            <a:br>
              <a:rPr lang="cs-CZ" dirty="0" smtClean="0"/>
            </a:br>
            <a:r>
              <a:rPr lang="cs-CZ" dirty="0" smtClean="0"/>
              <a:t>státy Evropy.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▪"/>
            </a:pPr>
            <a:r>
              <a:rPr lang="cs-CZ" dirty="0" smtClean="0"/>
              <a:t>Musela se přizpůsobit normám EU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▪"/>
            </a:pPr>
            <a:r>
              <a:rPr lang="cs-CZ" dirty="0" smtClean="0"/>
              <a:t>Zvýšit výkonnost hospodářství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▪"/>
            </a:pPr>
            <a:r>
              <a:rPr lang="cs-CZ" dirty="0" smtClean="0"/>
              <a:t>Prokázat demokratičnost politického systému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21697" y="5225534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Sídlo EU je v Bruselu v Belgii.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3400" y="1219199"/>
            <a:ext cx="6058069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 smtClean="0"/>
              <a:t>Evropská unie (EU) je politická a ekonomická unie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>kterou tvoří 28 evropských států (k 1. 7. 2013).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EU vznikla v roce 1993, nahradila Evropské společenství </a:t>
            </a:r>
            <a:br>
              <a:rPr lang="cs-CZ" dirty="0" smtClean="0"/>
            </a:br>
            <a:r>
              <a:rPr lang="cs-CZ" dirty="0" smtClean="0"/>
              <a:t>dříve Evropské hospodářské společenství (EHS).</a:t>
            </a:r>
            <a:endParaRPr lang="cs-CZ" dirty="0"/>
          </a:p>
        </p:txBody>
      </p:sp>
      <p:pic>
        <p:nvPicPr>
          <p:cNvPr id="3074" name="Picture 2" descr="C:\Documents and Settings\Miluse\Plocha\obr_projekt_slusovice\115\Flag_of_Europ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273" y="1327828"/>
            <a:ext cx="1752600" cy="116864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8305800" y="1471645"/>
            <a:ext cx="400110" cy="8810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smtClean="0"/>
              <a:t>Vlajka EU</a:t>
            </a:r>
            <a:endParaRPr lang="cs-CZ" sz="1400" dirty="0"/>
          </a:p>
        </p:txBody>
      </p:sp>
      <p:pic>
        <p:nvPicPr>
          <p:cNvPr id="3075" name="Picture 3" descr="C:\Documents and Settings\Miluse\Plocha\obr_projekt_slusovice\115\450px-EU_Council_Room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32816"/>
            <a:ext cx="2286000" cy="3048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997597" y="5655051"/>
            <a:ext cx="1967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Zasedací sál Rady EU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7718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9" grpId="0" build="p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Výhody členství ČR v EU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04958727"/>
              </p:ext>
            </p:extLst>
          </p:nvPr>
        </p:nvGraphicFramePr>
        <p:xfrm>
          <a:off x="838200" y="1219200"/>
          <a:ext cx="746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126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9A44A7-3D52-469F-9A65-F031FEBD5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B49A44A7-3D52-469F-9A65-F031FEBD5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49A44A7-3D52-469F-9A65-F031FEBD5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B49A44A7-3D52-469F-9A65-F031FEBD5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D25F8B-4443-42FD-8602-D598BBCC3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86D25F8B-4443-42FD-8602-D598BBCC3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86D25F8B-4443-42FD-8602-D598BBCC3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86D25F8B-4443-42FD-8602-D598BBCC36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B45FDB-3FB4-40E9-A498-6A3DA9159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33B45FDB-3FB4-40E9-A498-6A3DA9159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33B45FDB-3FB4-40E9-A498-6A3DA9159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33B45FDB-3FB4-40E9-A498-6A3DA9159D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48985A-0E8B-4954-80D4-8C393CCED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A148985A-0E8B-4954-80D4-8C393CCED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A148985A-0E8B-4954-80D4-8C393CCED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A148985A-0E8B-4954-80D4-8C393CCED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180AA4-7AA2-4DA8-A4E3-57DD10E21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23180AA4-7AA2-4DA8-A4E3-57DD10E21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23180AA4-7AA2-4DA8-A4E3-57DD10E21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23180AA4-7AA2-4DA8-A4E3-57DD10E21A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CB1226-ECF3-47ED-AAB6-AC0AA82B4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9FCB1226-ECF3-47ED-AAB6-AC0AA82B4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9FCB1226-ECF3-47ED-AAB6-AC0AA82B4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9FCB1226-ECF3-47ED-AAB6-AC0AA82B4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FCE579-1ABA-494E-867D-7E928E53B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5AFCE579-1ABA-494E-867D-7E928E53B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5AFCE579-1ABA-494E-867D-7E928E53B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5AFCE579-1ABA-494E-867D-7E928E53B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Omezení ČR vstupem do EU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58" y="6019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09600" y="1066799"/>
            <a:ext cx="687752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>
              <a:spcAft>
                <a:spcPts val="600"/>
              </a:spcAft>
              <a:buFont typeface="Arial" pitchFamily="34" charset="0"/>
              <a:buChar char="▪"/>
            </a:pPr>
            <a:r>
              <a:rPr lang="cs-CZ" sz="2000" dirty="0" smtClean="0"/>
              <a:t>Zákonodárství EU je nadřazeno našemu právnímu řádu</a:t>
            </a:r>
          </a:p>
          <a:p>
            <a:pPr marL="180000" indent="-180000">
              <a:spcAft>
                <a:spcPts val="600"/>
              </a:spcAft>
              <a:buFont typeface="Arial" pitchFamily="34" charset="0"/>
              <a:buChar char="▪"/>
            </a:pPr>
            <a:r>
              <a:rPr lang="cs-CZ" sz="2000" dirty="0" smtClean="0"/>
              <a:t>Určité omezení nezávislosti v měnové a obchodní politice</a:t>
            </a:r>
          </a:p>
          <a:p>
            <a:pPr marL="180000" indent="-180000">
              <a:spcAft>
                <a:spcPts val="600"/>
              </a:spcAft>
              <a:buFont typeface="Arial" pitchFamily="34" charset="0"/>
              <a:buChar char="▪"/>
            </a:pPr>
            <a:r>
              <a:rPr lang="cs-CZ" sz="2000" dirty="0" smtClean="0"/>
              <a:t>Vyrovnání cenové hladiny bude v některých případech</a:t>
            </a:r>
            <a:br>
              <a:rPr lang="cs-CZ" sz="2000" dirty="0" smtClean="0"/>
            </a:br>
            <a:r>
              <a:rPr lang="cs-CZ" sz="2000" dirty="0" smtClean="0"/>
              <a:t>znamenat růst cen</a:t>
            </a:r>
          </a:p>
          <a:p>
            <a:pPr marL="180000" indent="-180000">
              <a:spcAft>
                <a:spcPts val="600"/>
              </a:spcAft>
              <a:buFont typeface="Arial" pitchFamily="34" charset="0"/>
              <a:buChar char="▪"/>
            </a:pPr>
            <a:r>
              <a:rPr lang="cs-CZ" sz="2000" dirty="0" smtClean="0"/>
              <a:t>Zvýšená konkurence</a:t>
            </a:r>
          </a:p>
          <a:p>
            <a:pPr marL="180000" indent="-180000">
              <a:spcAft>
                <a:spcPts val="600"/>
              </a:spcAft>
              <a:buFont typeface="Arial" pitchFamily="34" charset="0"/>
              <a:buChar char="▪"/>
            </a:pPr>
            <a:r>
              <a:rPr lang="cs-CZ" sz="2000" dirty="0" smtClean="0"/>
              <a:t>Přestaly platit dovozní kvóty</a:t>
            </a:r>
            <a:endParaRPr lang="cs-CZ" sz="2000" dirty="0"/>
          </a:p>
        </p:txBody>
      </p:sp>
      <p:pic>
        <p:nvPicPr>
          <p:cNvPr id="4098" name="Picture 2" descr="C:\Documents and Settings\Miluse\Plocha\obr_projekt_slusovice\115\800px-Europäischer_Rechnungshof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66" y="2496873"/>
            <a:ext cx="4229100" cy="310134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Miluse\Plocha\obr_projekt_slusovice\115\450px-EURO-Symb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56" y="3581400"/>
            <a:ext cx="1323001" cy="1764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Miluse\Plocha\obr_projekt_slusovice\115\450px-La2-eur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562" y="3581400"/>
            <a:ext cx="1323000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73508" y="5345400"/>
            <a:ext cx="2811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Symbol společné evropské měny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2825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5599</TotalTime>
  <Words>895</Words>
  <Application>Microsoft Office PowerPoint</Application>
  <PresentationFormat>Předvádění na obrazovce (4:3)</PresentationFormat>
  <Paragraphs>122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Výchozí návrh</vt:lpstr>
      <vt:lpstr>Aspekt</vt:lpstr>
      <vt:lpstr>Česká republika  a svět Z_115_Česká_republika_a_svět</vt:lpstr>
      <vt:lpstr>Anotace:</vt:lpstr>
      <vt:lpstr>Prezentace aplikace PowerPoint</vt:lpstr>
      <vt:lpstr>ČR - člen světových organizacích</vt:lpstr>
      <vt:lpstr>ČR a Severoatlantická aliance (NATO)</vt:lpstr>
      <vt:lpstr>Členství v organizacích</vt:lpstr>
      <vt:lpstr>ČR a Evropská unie</vt:lpstr>
      <vt:lpstr>Výhody členství ČR v EU</vt:lpstr>
      <vt:lpstr>Omezení ČR vstupem do EU</vt:lpstr>
      <vt:lpstr>Diplomatické styky a zahraniční obchod</vt:lpstr>
      <vt:lpstr>Zahraniční obchod ČR</vt:lpstr>
      <vt:lpstr>Úkol: Odpovídej na kontrolní otázky.  </vt:lpstr>
      <vt:lpstr>Použité zdroje</vt:lpstr>
      <vt:lpstr>Použité 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</cp:lastModifiedBy>
  <cp:revision>411</cp:revision>
  <cp:lastPrinted>1601-01-01T00:00:00Z</cp:lastPrinted>
  <dcterms:created xsi:type="dcterms:W3CDTF">1601-01-01T00:00:00Z</dcterms:created>
  <dcterms:modified xsi:type="dcterms:W3CDTF">2013-09-02T21:55:53Z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