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1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93BCA-BB8E-460B-86B0-46442DDBB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22A17-A36C-43A2-8FB0-40D94050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C19A1-1DFC-49F1-B630-E566BB31F5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37793BCA-BB8E-460B-86B0-46442DDBBD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69DB6A5-1BCB-40C3-A267-72E2888BC53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BD3CAB-DE67-432B-AEE8-8757E61B7A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95450-9A8F-485A-9B44-F3700A40B0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E22E12D8-7F3F-4695-9BDC-FA3765B694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7D783-0A34-4B0C-BE58-98E227403C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A5CE9-664E-46B0-BB01-C6313C46E9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D231F-0D50-4C6C-89D0-A6DB9622B1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DB6A5-1BCB-40C3-A267-72E2888BC5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17442-52E6-4F40-BE94-357D0DFA7C9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822A17-A36C-43A2-8FB0-40D9405006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C19A1-1DFC-49F1-B630-E566BB31F53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D3CAB-DE67-432B-AEE8-8757E61B7A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95450-9A8F-485A-9B44-F3700A40B0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E12D8-7F3F-4695-9BDC-FA3765B694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7D783-0A34-4B0C-BE58-98E227403C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A5CE9-664E-46B0-BB01-C6313C46E9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D231F-0D50-4C6C-89D0-A6DB9622B1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7442-52E6-4F40-BE94-357D0DFA7C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60E2AD2-2097-49B2-8688-7FD4698ED8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60E2AD2-2097-49B2-8688-7FD4698ED85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9718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Jádrové a periferní oblasti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1066800" y="3962400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smtClean="0"/>
              <a:t>Z_143_Hospodářství_Jádrové </a:t>
            </a:r>
            <a:r>
              <a:rPr lang="cs-CZ" b="1" dirty="0" smtClean="0"/>
              <a:t>a periferní oblasti</a:t>
            </a:r>
            <a:endParaRPr lang="cs-CZ" b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5720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seznámení žáků s probíraným učivem o jádrových a periferních oblastech světa s využitím interaktivní tabule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samostatnost a  vysvětluje</a:t>
            </a:r>
            <a:r>
              <a:rPr lang="cs-CZ" dirty="0"/>
              <a:t> </a:t>
            </a:r>
            <a:r>
              <a:rPr lang="cs-CZ" dirty="0" smtClean="0"/>
              <a:t>látku formou aktivní práce žáků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 dirty="0"/>
              <a:t>ročník </a:t>
            </a:r>
            <a:r>
              <a:rPr lang="cs-CZ" dirty="0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každém státě, městě či vesnici najdeme hospodářsky a společensky významné části a části méně významné </a:t>
            </a:r>
            <a:endParaRPr lang="cs-CZ" dirty="0"/>
          </a:p>
        </p:txBody>
      </p:sp>
      <p:pic>
        <p:nvPicPr>
          <p:cNvPr id="60418" name="Picture 2" descr="bankrot,chudoba,city,gesta,muži,na mizině,obchody,osoby,podnikatelé,prázdné kapsy,překvapení,šokovaný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429000"/>
            <a:ext cx="3095625" cy="3095625"/>
          </a:xfrm>
          <a:prstGeom prst="rect">
            <a:avLst/>
          </a:prstGeom>
          <a:noFill/>
        </p:spPr>
      </p:pic>
      <p:pic>
        <p:nvPicPr>
          <p:cNvPr id="60420" name="Picture 4" descr="bohatství,dámy,Den sv. Patrika,Den svatého Patrika,hrnce zlata,karikatury,lidé,majetek,metafory,oslavy,ženy,zlato,zvláštní příležitost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429000"/>
            <a:ext cx="3095625" cy="3095625"/>
          </a:xfrm>
          <a:prstGeom prst="rect">
            <a:avLst/>
          </a:prstGeom>
          <a:noFill/>
        </p:spPr>
      </p:pic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Spojte, co k sobě patří:</a:t>
            </a:r>
            <a:endParaRPr lang="cs-CZ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724400"/>
          </a:xfrm>
        </p:spPr>
        <p:txBody>
          <a:bodyPr>
            <a:normAutofit fontScale="92500" lnSpcReduction="10000"/>
          </a:bodyPr>
          <a:lstStyle/>
          <a:p>
            <a:r>
              <a:rPr lang="cs-CZ" sz="5400" dirty="0" smtClean="0"/>
              <a:t>jádrové oblasti</a:t>
            </a:r>
          </a:p>
          <a:p>
            <a:pPr>
              <a:buNone/>
            </a:pPr>
            <a:endParaRPr lang="cs-CZ" sz="5400" dirty="0" smtClean="0"/>
          </a:p>
          <a:p>
            <a:r>
              <a:rPr lang="cs-CZ" sz="5400" dirty="0" smtClean="0"/>
              <a:t>periferní oblasti</a:t>
            </a:r>
            <a:endParaRPr lang="cs-CZ" sz="5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343400" cy="4724400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 smtClean="0"/>
              <a:t>území polohově nebo významově odlehlé, okrajové s nízkou hustotou zalidnění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oblast koncentrace obyvatel a jejich hospodářských či společenských aktivit</a:t>
            </a:r>
            <a:endParaRPr lang="cs-CZ" sz="3200" dirty="0"/>
          </a:p>
        </p:txBody>
      </p:sp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/>
        </p:nvCxnSpPr>
        <p:spPr>
          <a:xfrm>
            <a:off x="2895600" y="2209800"/>
            <a:ext cx="1600200" cy="2209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3048000" y="1828800"/>
            <a:ext cx="1676400" cy="2819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cs-CZ" i="1" dirty="0" smtClean="0"/>
              <a:t>Určete, zda se jedná o oblasti jádrové či periferní: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8414"/>
            <a:ext cx="9188759" cy="557958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9" name="Volný tvar 8"/>
          <p:cNvSpPr/>
          <p:nvPr/>
        </p:nvSpPr>
        <p:spPr>
          <a:xfrm>
            <a:off x="43828" y="1497496"/>
            <a:ext cx="8980902" cy="1895061"/>
          </a:xfrm>
          <a:custGeom>
            <a:avLst/>
            <a:gdLst>
              <a:gd name="connsiteX0" fmla="*/ 3454746 w 8980902"/>
              <a:gd name="connsiteY0" fmla="*/ 159026 h 1895061"/>
              <a:gd name="connsiteX1" fmla="*/ 3335476 w 8980902"/>
              <a:gd name="connsiteY1" fmla="*/ 132521 h 1895061"/>
              <a:gd name="connsiteX2" fmla="*/ 3163198 w 8980902"/>
              <a:gd name="connsiteY2" fmla="*/ 79513 h 1895061"/>
              <a:gd name="connsiteX3" fmla="*/ 2831894 w 8980902"/>
              <a:gd name="connsiteY3" fmla="*/ 53008 h 1895061"/>
              <a:gd name="connsiteX4" fmla="*/ 2686120 w 8980902"/>
              <a:gd name="connsiteY4" fmla="*/ 39756 h 1895061"/>
              <a:gd name="connsiteX5" fmla="*/ 2566850 w 8980902"/>
              <a:gd name="connsiteY5" fmla="*/ 26504 h 1895061"/>
              <a:gd name="connsiteX6" fmla="*/ 2010259 w 8980902"/>
              <a:gd name="connsiteY6" fmla="*/ 0 h 1895061"/>
              <a:gd name="connsiteX7" fmla="*/ 1877737 w 8980902"/>
              <a:gd name="connsiteY7" fmla="*/ 13252 h 1895061"/>
              <a:gd name="connsiteX8" fmla="*/ 1612694 w 8980902"/>
              <a:gd name="connsiteY8" fmla="*/ 26504 h 1895061"/>
              <a:gd name="connsiteX9" fmla="*/ 1519929 w 8980902"/>
              <a:gd name="connsiteY9" fmla="*/ 66261 h 1895061"/>
              <a:gd name="connsiteX10" fmla="*/ 1281389 w 8980902"/>
              <a:gd name="connsiteY10" fmla="*/ 92765 h 1895061"/>
              <a:gd name="connsiteX11" fmla="*/ 1148868 w 8980902"/>
              <a:gd name="connsiteY11" fmla="*/ 119269 h 1895061"/>
              <a:gd name="connsiteX12" fmla="*/ 963337 w 8980902"/>
              <a:gd name="connsiteY12" fmla="*/ 172278 h 1895061"/>
              <a:gd name="connsiteX13" fmla="*/ 830815 w 8980902"/>
              <a:gd name="connsiteY13" fmla="*/ 212034 h 1895061"/>
              <a:gd name="connsiteX14" fmla="*/ 777807 w 8980902"/>
              <a:gd name="connsiteY14" fmla="*/ 238539 h 1895061"/>
              <a:gd name="connsiteX15" fmla="*/ 711546 w 8980902"/>
              <a:gd name="connsiteY15" fmla="*/ 278295 h 1895061"/>
              <a:gd name="connsiteX16" fmla="*/ 671789 w 8980902"/>
              <a:gd name="connsiteY16" fmla="*/ 318052 h 1895061"/>
              <a:gd name="connsiteX17" fmla="*/ 579024 w 8980902"/>
              <a:gd name="connsiteY17" fmla="*/ 371061 h 1895061"/>
              <a:gd name="connsiteX18" fmla="*/ 512763 w 8980902"/>
              <a:gd name="connsiteY18" fmla="*/ 463826 h 1895061"/>
              <a:gd name="connsiteX19" fmla="*/ 499511 w 8980902"/>
              <a:gd name="connsiteY19" fmla="*/ 503582 h 1895061"/>
              <a:gd name="connsiteX20" fmla="*/ 433250 w 8980902"/>
              <a:gd name="connsiteY20" fmla="*/ 569843 h 1895061"/>
              <a:gd name="connsiteX21" fmla="*/ 380242 w 8980902"/>
              <a:gd name="connsiteY21" fmla="*/ 622852 h 1895061"/>
              <a:gd name="connsiteX22" fmla="*/ 313981 w 8980902"/>
              <a:gd name="connsiteY22" fmla="*/ 702365 h 1895061"/>
              <a:gd name="connsiteX23" fmla="*/ 300729 w 8980902"/>
              <a:gd name="connsiteY23" fmla="*/ 742121 h 1895061"/>
              <a:gd name="connsiteX24" fmla="*/ 274224 w 8980902"/>
              <a:gd name="connsiteY24" fmla="*/ 768626 h 1895061"/>
              <a:gd name="connsiteX25" fmla="*/ 234468 w 8980902"/>
              <a:gd name="connsiteY25" fmla="*/ 834887 h 1895061"/>
              <a:gd name="connsiteX26" fmla="*/ 221215 w 8980902"/>
              <a:gd name="connsiteY26" fmla="*/ 874643 h 1895061"/>
              <a:gd name="connsiteX27" fmla="*/ 141702 w 8980902"/>
              <a:gd name="connsiteY27" fmla="*/ 954156 h 1895061"/>
              <a:gd name="connsiteX28" fmla="*/ 128450 w 8980902"/>
              <a:gd name="connsiteY28" fmla="*/ 1007165 h 1895061"/>
              <a:gd name="connsiteX29" fmla="*/ 101946 w 8980902"/>
              <a:gd name="connsiteY29" fmla="*/ 1086678 h 1895061"/>
              <a:gd name="connsiteX30" fmla="*/ 75442 w 8980902"/>
              <a:gd name="connsiteY30" fmla="*/ 1272208 h 1895061"/>
              <a:gd name="connsiteX31" fmla="*/ 48937 w 8980902"/>
              <a:gd name="connsiteY31" fmla="*/ 1325217 h 1895061"/>
              <a:gd name="connsiteX32" fmla="*/ 22433 w 8980902"/>
              <a:gd name="connsiteY32" fmla="*/ 1417982 h 1895061"/>
              <a:gd name="connsiteX33" fmla="*/ 62189 w 8980902"/>
              <a:gd name="connsiteY33" fmla="*/ 1656521 h 1895061"/>
              <a:gd name="connsiteX34" fmla="*/ 88694 w 8980902"/>
              <a:gd name="connsiteY34" fmla="*/ 1683026 h 1895061"/>
              <a:gd name="connsiteX35" fmla="*/ 168207 w 8980902"/>
              <a:gd name="connsiteY35" fmla="*/ 1802295 h 1895061"/>
              <a:gd name="connsiteX36" fmla="*/ 194711 w 8980902"/>
              <a:gd name="connsiteY36" fmla="*/ 1842052 h 1895061"/>
              <a:gd name="connsiteX37" fmla="*/ 247720 w 8980902"/>
              <a:gd name="connsiteY37" fmla="*/ 1855304 h 1895061"/>
              <a:gd name="connsiteX38" fmla="*/ 300729 w 8980902"/>
              <a:gd name="connsiteY38" fmla="*/ 1895061 h 1895061"/>
              <a:gd name="connsiteX39" fmla="*/ 526015 w 8980902"/>
              <a:gd name="connsiteY39" fmla="*/ 1881808 h 1895061"/>
              <a:gd name="connsiteX40" fmla="*/ 698294 w 8980902"/>
              <a:gd name="connsiteY40" fmla="*/ 1815547 h 1895061"/>
              <a:gd name="connsiteX41" fmla="*/ 870572 w 8980902"/>
              <a:gd name="connsiteY41" fmla="*/ 1696278 h 1895061"/>
              <a:gd name="connsiteX42" fmla="*/ 963337 w 8980902"/>
              <a:gd name="connsiteY42" fmla="*/ 1590261 h 1895061"/>
              <a:gd name="connsiteX43" fmla="*/ 1082607 w 8980902"/>
              <a:gd name="connsiteY43" fmla="*/ 1510747 h 1895061"/>
              <a:gd name="connsiteX44" fmla="*/ 1215129 w 8980902"/>
              <a:gd name="connsiteY44" fmla="*/ 1404730 h 1895061"/>
              <a:gd name="connsiteX45" fmla="*/ 1254885 w 8980902"/>
              <a:gd name="connsiteY45" fmla="*/ 1378226 h 1895061"/>
              <a:gd name="connsiteX46" fmla="*/ 1334398 w 8980902"/>
              <a:gd name="connsiteY46" fmla="*/ 1351721 h 1895061"/>
              <a:gd name="connsiteX47" fmla="*/ 1466920 w 8980902"/>
              <a:gd name="connsiteY47" fmla="*/ 1364974 h 1895061"/>
              <a:gd name="connsiteX48" fmla="*/ 1665702 w 8980902"/>
              <a:gd name="connsiteY48" fmla="*/ 1391478 h 1895061"/>
              <a:gd name="connsiteX49" fmla="*/ 1745215 w 8980902"/>
              <a:gd name="connsiteY49" fmla="*/ 1417982 h 1895061"/>
              <a:gd name="connsiteX50" fmla="*/ 1784972 w 8980902"/>
              <a:gd name="connsiteY50" fmla="*/ 1431234 h 1895061"/>
              <a:gd name="connsiteX51" fmla="*/ 1930746 w 8980902"/>
              <a:gd name="connsiteY51" fmla="*/ 1444487 h 1895061"/>
              <a:gd name="connsiteX52" fmla="*/ 2010259 w 8980902"/>
              <a:gd name="connsiteY52" fmla="*/ 1484243 h 1895061"/>
              <a:gd name="connsiteX53" fmla="*/ 2169285 w 8980902"/>
              <a:gd name="connsiteY53" fmla="*/ 1550504 h 1895061"/>
              <a:gd name="connsiteX54" fmla="*/ 2288555 w 8980902"/>
              <a:gd name="connsiteY54" fmla="*/ 1643269 h 1895061"/>
              <a:gd name="connsiteX55" fmla="*/ 2341563 w 8980902"/>
              <a:gd name="connsiteY55" fmla="*/ 1669774 h 1895061"/>
              <a:gd name="connsiteX56" fmla="*/ 2381320 w 8980902"/>
              <a:gd name="connsiteY56" fmla="*/ 1696278 h 1895061"/>
              <a:gd name="connsiteX57" fmla="*/ 2460833 w 8980902"/>
              <a:gd name="connsiteY57" fmla="*/ 1722782 h 1895061"/>
              <a:gd name="connsiteX58" fmla="*/ 2540346 w 8980902"/>
              <a:gd name="connsiteY58" fmla="*/ 1709530 h 1895061"/>
              <a:gd name="connsiteX59" fmla="*/ 2672868 w 8980902"/>
              <a:gd name="connsiteY59" fmla="*/ 1749287 h 1895061"/>
              <a:gd name="connsiteX60" fmla="*/ 2778885 w 8980902"/>
              <a:gd name="connsiteY60" fmla="*/ 1762539 h 1895061"/>
              <a:gd name="connsiteX61" fmla="*/ 2951163 w 8980902"/>
              <a:gd name="connsiteY61" fmla="*/ 1815547 h 1895061"/>
              <a:gd name="connsiteX62" fmla="*/ 3017424 w 8980902"/>
              <a:gd name="connsiteY62" fmla="*/ 1828800 h 1895061"/>
              <a:gd name="connsiteX63" fmla="*/ 3229459 w 8980902"/>
              <a:gd name="connsiteY63" fmla="*/ 1815547 h 1895061"/>
              <a:gd name="connsiteX64" fmla="*/ 3308972 w 8980902"/>
              <a:gd name="connsiteY64" fmla="*/ 1775791 h 1895061"/>
              <a:gd name="connsiteX65" fmla="*/ 3454746 w 8980902"/>
              <a:gd name="connsiteY65" fmla="*/ 1736034 h 1895061"/>
              <a:gd name="connsiteX66" fmla="*/ 3574015 w 8980902"/>
              <a:gd name="connsiteY66" fmla="*/ 1683026 h 1895061"/>
              <a:gd name="connsiteX67" fmla="*/ 3613772 w 8980902"/>
              <a:gd name="connsiteY67" fmla="*/ 1669774 h 1895061"/>
              <a:gd name="connsiteX68" fmla="*/ 3719789 w 8980902"/>
              <a:gd name="connsiteY68" fmla="*/ 1616765 h 1895061"/>
              <a:gd name="connsiteX69" fmla="*/ 3746294 w 8980902"/>
              <a:gd name="connsiteY69" fmla="*/ 1590261 h 1895061"/>
              <a:gd name="connsiteX70" fmla="*/ 3852311 w 8980902"/>
              <a:gd name="connsiteY70" fmla="*/ 1537252 h 1895061"/>
              <a:gd name="connsiteX71" fmla="*/ 3892068 w 8980902"/>
              <a:gd name="connsiteY71" fmla="*/ 1497495 h 1895061"/>
              <a:gd name="connsiteX72" fmla="*/ 3958329 w 8980902"/>
              <a:gd name="connsiteY72" fmla="*/ 1457739 h 1895061"/>
              <a:gd name="connsiteX73" fmla="*/ 4051094 w 8980902"/>
              <a:gd name="connsiteY73" fmla="*/ 1404730 h 1895061"/>
              <a:gd name="connsiteX74" fmla="*/ 4130607 w 8980902"/>
              <a:gd name="connsiteY74" fmla="*/ 1325217 h 1895061"/>
              <a:gd name="connsiteX75" fmla="*/ 4157111 w 8980902"/>
              <a:gd name="connsiteY75" fmla="*/ 1285461 h 1895061"/>
              <a:gd name="connsiteX76" fmla="*/ 4210120 w 8980902"/>
              <a:gd name="connsiteY76" fmla="*/ 1192695 h 1895061"/>
              <a:gd name="connsiteX77" fmla="*/ 4249876 w 8980902"/>
              <a:gd name="connsiteY77" fmla="*/ 1152939 h 1895061"/>
              <a:gd name="connsiteX78" fmla="*/ 4329389 w 8980902"/>
              <a:gd name="connsiteY78" fmla="*/ 1046921 h 1895061"/>
              <a:gd name="connsiteX79" fmla="*/ 4382398 w 8980902"/>
              <a:gd name="connsiteY79" fmla="*/ 1007165 h 1895061"/>
              <a:gd name="connsiteX80" fmla="*/ 4528172 w 8980902"/>
              <a:gd name="connsiteY80" fmla="*/ 927652 h 1895061"/>
              <a:gd name="connsiteX81" fmla="*/ 4607685 w 8980902"/>
              <a:gd name="connsiteY81" fmla="*/ 901147 h 1895061"/>
              <a:gd name="connsiteX82" fmla="*/ 4726955 w 8980902"/>
              <a:gd name="connsiteY82" fmla="*/ 914400 h 1895061"/>
              <a:gd name="connsiteX83" fmla="*/ 4779963 w 8980902"/>
              <a:gd name="connsiteY83" fmla="*/ 927652 h 1895061"/>
              <a:gd name="connsiteX84" fmla="*/ 5151024 w 8980902"/>
              <a:gd name="connsiteY84" fmla="*/ 954156 h 1895061"/>
              <a:gd name="connsiteX85" fmla="*/ 5243789 w 8980902"/>
              <a:gd name="connsiteY85" fmla="*/ 1007165 h 1895061"/>
              <a:gd name="connsiteX86" fmla="*/ 5296798 w 8980902"/>
              <a:gd name="connsiteY86" fmla="*/ 1020417 h 1895061"/>
              <a:gd name="connsiteX87" fmla="*/ 5442572 w 8980902"/>
              <a:gd name="connsiteY87" fmla="*/ 1113182 h 1895061"/>
              <a:gd name="connsiteX88" fmla="*/ 5495581 w 8980902"/>
              <a:gd name="connsiteY88" fmla="*/ 1126434 h 1895061"/>
              <a:gd name="connsiteX89" fmla="*/ 5641355 w 8980902"/>
              <a:gd name="connsiteY89" fmla="*/ 1192695 h 1895061"/>
              <a:gd name="connsiteX90" fmla="*/ 5919650 w 8980902"/>
              <a:gd name="connsiteY90" fmla="*/ 1245704 h 1895061"/>
              <a:gd name="connsiteX91" fmla="*/ 5985911 w 8980902"/>
              <a:gd name="connsiteY91" fmla="*/ 1272208 h 1895061"/>
              <a:gd name="connsiteX92" fmla="*/ 6065424 w 8980902"/>
              <a:gd name="connsiteY92" fmla="*/ 1298713 h 1895061"/>
              <a:gd name="connsiteX93" fmla="*/ 6144937 w 8980902"/>
              <a:gd name="connsiteY93" fmla="*/ 1338469 h 1895061"/>
              <a:gd name="connsiteX94" fmla="*/ 6476242 w 8980902"/>
              <a:gd name="connsiteY94" fmla="*/ 1444487 h 1895061"/>
              <a:gd name="connsiteX95" fmla="*/ 6887059 w 8980902"/>
              <a:gd name="connsiteY95" fmla="*/ 1470991 h 1895061"/>
              <a:gd name="connsiteX96" fmla="*/ 6993076 w 8980902"/>
              <a:gd name="connsiteY96" fmla="*/ 1497495 h 1895061"/>
              <a:gd name="connsiteX97" fmla="*/ 7125598 w 8980902"/>
              <a:gd name="connsiteY97" fmla="*/ 1524000 h 1895061"/>
              <a:gd name="connsiteX98" fmla="*/ 7350885 w 8980902"/>
              <a:gd name="connsiteY98" fmla="*/ 1590261 h 1895061"/>
              <a:gd name="connsiteX99" fmla="*/ 7403894 w 8980902"/>
              <a:gd name="connsiteY99" fmla="*/ 1603513 h 1895061"/>
              <a:gd name="connsiteX100" fmla="*/ 7642433 w 8980902"/>
              <a:gd name="connsiteY100" fmla="*/ 1616765 h 1895061"/>
              <a:gd name="connsiteX101" fmla="*/ 7761702 w 8980902"/>
              <a:gd name="connsiteY101" fmla="*/ 1630017 h 1895061"/>
              <a:gd name="connsiteX102" fmla="*/ 7894224 w 8980902"/>
              <a:gd name="connsiteY102" fmla="*/ 1643269 h 1895061"/>
              <a:gd name="connsiteX103" fmla="*/ 7973737 w 8980902"/>
              <a:gd name="connsiteY103" fmla="*/ 1669774 h 1895061"/>
              <a:gd name="connsiteX104" fmla="*/ 8132763 w 8980902"/>
              <a:gd name="connsiteY104" fmla="*/ 1683026 h 1895061"/>
              <a:gd name="connsiteX105" fmla="*/ 8742363 w 8980902"/>
              <a:gd name="connsiteY105" fmla="*/ 1669774 h 1895061"/>
              <a:gd name="connsiteX106" fmla="*/ 8768868 w 8980902"/>
              <a:gd name="connsiteY106" fmla="*/ 1643269 h 1895061"/>
              <a:gd name="connsiteX107" fmla="*/ 8821876 w 8980902"/>
              <a:gd name="connsiteY107" fmla="*/ 1630017 h 1895061"/>
              <a:gd name="connsiteX108" fmla="*/ 8861633 w 8980902"/>
              <a:gd name="connsiteY108" fmla="*/ 1563756 h 1895061"/>
              <a:gd name="connsiteX109" fmla="*/ 8888137 w 8980902"/>
              <a:gd name="connsiteY109" fmla="*/ 1510747 h 1895061"/>
              <a:gd name="connsiteX110" fmla="*/ 8914642 w 8980902"/>
              <a:gd name="connsiteY110" fmla="*/ 1417982 h 1895061"/>
              <a:gd name="connsiteX111" fmla="*/ 8954398 w 8980902"/>
              <a:gd name="connsiteY111" fmla="*/ 1325217 h 1895061"/>
              <a:gd name="connsiteX112" fmla="*/ 8980902 w 8980902"/>
              <a:gd name="connsiteY112" fmla="*/ 1219200 h 1895061"/>
              <a:gd name="connsiteX113" fmla="*/ 8927894 w 8980902"/>
              <a:gd name="connsiteY113" fmla="*/ 1073426 h 1895061"/>
              <a:gd name="connsiteX114" fmla="*/ 8901389 w 8980902"/>
              <a:gd name="connsiteY114" fmla="*/ 1046921 h 1895061"/>
              <a:gd name="connsiteX115" fmla="*/ 8861633 w 8980902"/>
              <a:gd name="connsiteY115" fmla="*/ 980661 h 1895061"/>
              <a:gd name="connsiteX116" fmla="*/ 8795372 w 8980902"/>
              <a:gd name="connsiteY116" fmla="*/ 914400 h 1895061"/>
              <a:gd name="connsiteX117" fmla="*/ 8676102 w 8980902"/>
              <a:gd name="connsiteY117" fmla="*/ 781878 h 1895061"/>
              <a:gd name="connsiteX118" fmla="*/ 8596589 w 8980902"/>
              <a:gd name="connsiteY118" fmla="*/ 715617 h 1895061"/>
              <a:gd name="connsiteX119" fmla="*/ 8464068 w 8980902"/>
              <a:gd name="connsiteY119" fmla="*/ 675861 h 1895061"/>
              <a:gd name="connsiteX120" fmla="*/ 7788207 w 8980902"/>
              <a:gd name="connsiteY120" fmla="*/ 636104 h 1895061"/>
              <a:gd name="connsiteX121" fmla="*/ 7642433 w 8980902"/>
              <a:gd name="connsiteY121" fmla="*/ 649356 h 1895061"/>
              <a:gd name="connsiteX122" fmla="*/ 7615929 w 8980902"/>
              <a:gd name="connsiteY122" fmla="*/ 609600 h 1895061"/>
              <a:gd name="connsiteX123" fmla="*/ 7576172 w 8980902"/>
              <a:gd name="connsiteY123" fmla="*/ 583095 h 1895061"/>
              <a:gd name="connsiteX124" fmla="*/ 7443650 w 8980902"/>
              <a:gd name="connsiteY124" fmla="*/ 397565 h 1895061"/>
              <a:gd name="connsiteX125" fmla="*/ 7390642 w 8980902"/>
              <a:gd name="connsiteY125" fmla="*/ 371061 h 1895061"/>
              <a:gd name="connsiteX126" fmla="*/ 7364137 w 8980902"/>
              <a:gd name="connsiteY126" fmla="*/ 318052 h 1895061"/>
              <a:gd name="connsiteX127" fmla="*/ 7271372 w 8980902"/>
              <a:gd name="connsiteY127" fmla="*/ 265043 h 1895061"/>
              <a:gd name="connsiteX128" fmla="*/ 7218363 w 8980902"/>
              <a:gd name="connsiteY128" fmla="*/ 238539 h 1895061"/>
              <a:gd name="connsiteX129" fmla="*/ 7099094 w 8980902"/>
              <a:gd name="connsiteY129" fmla="*/ 198782 h 1895061"/>
              <a:gd name="connsiteX130" fmla="*/ 7059337 w 8980902"/>
              <a:gd name="connsiteY130" fmla="*/ 185530 h 1895061"/>
              <a:gd name="connsiteX131" fmla="*/ 6926815 w 8980902"/>
              <a:gd name="connsiteY131" fmla="*/ 159026 h 1895061"/>
              <a:gd name="connsiteX132" fmla="*/ 6317215 w 8980902"/>
              <a:gd name="connsiteY132" fmla="*/ 172278 h 1895061"/>
              <a:gd name="connsiteX133" fmla="*/ 6197946 w 8980902"/>
              <a:gd name="connsiteY133" fmla="*/ 185530 h 1895061"/>
              <a:gd name="connsiteX134" fmla="*/ 5999163 w 8980902"/>
              <a:gd name="connsiteY134" fmla="*/ 198782 h 1895061"/>
              <a:gd name="connsiteX135" fmla="*/ 5522085 w 8980902"/>
              <a:gd name="connsiteY135" fmla="*/ 198782 h 1895061"/>
              <a:gd name="connsiteX136" fmla="*/ 5363059 w 8980902"/>
              <a:gd name="connsiteY136" fmla="*/ 185530 h 1895061"/>
              <a:gd name="connsiteX137" fmla="*/ 5124520 w 8980902"/>
              <a:gd name="connsiteY137" fmla="*/ 172278 h 1895061"/>
              <a:gd name="connsiteX138" fmla="*/ 5005250 w 8980902"/>
              <a:gd name="connsiteY138" fmla="*/ 159026 h 1895061"/>
              <a:gd name="connsiteX139" fmla="*/ 4263129 w 8980902"/>
              <a:gd name="connsiteY139" fmla="*/ 132521 h 1895061"/>
              <a:gd name="connsiteX140" fmla="*/ 4223372 w 8980902"/>
              <a:gd name="connsiteY140" fmla="*/ 92765 h 1895061"/>
              <a:gd name="connsiteX141" fmla="*/ 4170363 w 8980902"/>
              <a:gd name="connsiteY141" fmla="*/ 79513 h 1895061"/>
              <a:gd name="connsiteX142" fmla="*/ 3852311 w 8980902"/>
              <a:gd name="connsiteY142" fmla="*/ 106017 h 1895061"/>
              <a:gd name="connsiteX143" fmla="*/ 3772798 w 8980902"/>
              <a:gd name="connsiteY143" fmla="*/ 145774 h 1895061"/>
              <a:gd name="connsiteX144" fmla="*/ 3733042 w 8980902"/>
              <a:gd name="connsiteY144" fmla="*/ 172278 h 1895061"/>
              <a:gd name="connsiteX145" fmla="*/ 3600520 w 8980902"/>
              <a:gd name="connsiteY145" fmla="*/ 212034 h 1895061"/>
              <a:gd name="connsiteX146" fmla="*/ 3560763 w 8980902"/>
              <a:gd name="connsiteY146" fmla="*/ 225287 h 1895061"/>
              <a:gd name="connsiteX147" fmla="*/ 3467998 w 8980902"/>
              <a:gd name="connsiteY147" fmla="*/ 212034 h 1895061"/>
              <a:gd name="connsiteX148" fmla="*/ 3428242 w 8980902"/>
              <a:gd name="connsiteY148" fmla="*/ 198782 h 1895061"/>
              <a:gd name="connsiteX149" fmla="*/ 3414989 w 8980902"/>
              <a:gd name="connsiteY149" fmla="*/ 159026 h 1895061"/>
              <a:gd name="connsiteX150" fmla="*/ 3388485 w 8980902"/>
              <a:gd name="connsiteY150" fmla="*/ 132521 h 1895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8980902" h="1895061">
                <a:moveTo>
                  <a:pt x="3454746" y="159026"/>
                </a:moveTo>
                <a:cubicBezTo>
                  <a:pt x="3428477" y="153772"/>
                  <a:pt x="3363557" y="141881"/>
                  <a:pt x="3335476" y="132521"/>
                </a:cubicBezTo>
                <a:cubicBezTo>
                  <a:pt x="3255127" y="105738"/>
                  <a:pt x="3262075" y="91498"/>
                  <a:pt x="3163198" y="79513"/>
                </a:cubicBezTo>
                <a:cubicBezTo>
                  <a:pt x="3053216" y="66182"/>
                  <a:pt x="2942227" y="63038"/>
                  <a:pt x="2831894" y="53008"/>
                </a:cubicBezTo>
                <a:lnTo>
                  <a:pt x="2686120" y="39756"/>
                </a:lnTo>
                <a:cubicBezTo>
                  <a:pt x="2646317" y="35776"/>
                  <a:pt x="2606782" y="28853"/>
                  <a:pt x="2566850" y="26504"/>
                </a:cubicBezTo>
                <a:cubicBezTo>
                  <a:pt x="2381430" y="15597"/>
                  <a:pt x="2195789" y="8835"/>
                  <a:pt x="2010259" y="0"/>
                </a:cubicBezTo>
                <a:cubicBezTo>
                  <a:pt x="1966085" y="4417"/>
                  <a:pt x="1922033" y="10299"/>
                  <a:pt x="1877737" y="13252"/>
                </a:cubicBezTo>
                <a:cubicBezTo>
                  <a:pt x="1789475" y="19136"/>
                  <a:pt x="1700197" y="13540"/>
                  <a:pt x="1612694" y="26504"/>
                </a:cubicBezTo>
                <a:cubicBezTo>
                  <a:pt x="1579415" y="31434"/>
                  <a:pt x="1552435" y="57593"/>
                  <a:pt x="1519929" y="66261"/>
                </a:cubicBezTo>
                <a:cubicBezTo>
                  <a:pt x="1497420" y="72264"/>
                  <a:pt x="1290341" y="91870"/>
                  <a:pt x="1281389" y="92765"/>
                </a:cubicBezTo>
                <a:cubicBezTo>
                  <a:pt x="1237215" y="101600"/>
                  <a:pt x="1192273" y="107212"/>
                  <a:pt x="1148868" y="119269"/>
                </a:cubicBezTo>
                <a:cubicBezTo>
                  <a:pt x="902912" y="187590"/>
                  <a:pt x="1161793" y="139202"/>
                  <a:pt x="963337" y="172278"/>
                </a:cubicBezTo>
                <a:cubicBezTo>
                  <a:pt x="866545" y="204542"/>
                  <a:pt x="910928" y="192006"/>
                  <a:pt x="830815" y="212034"/>
                </a:cubicBezTo>
                <a:cubicBezTo>
                  <a:pt x="813146" y="220869"/>
                  <a:pt x="794244" y="227581"/>
                  <a:pt x="777807" y="238539"/>
                </a:cubicBezTo>
                <a:cubicBezTo>
                  <a:pt x="705047" y="287046"/>
                  <a:pt x="803826" y="247535"/>
                  <a:pt x="711546" y="278295"/>
                </a:cubicBezTo>
                <a:cubicBezTo>
                  <a:pt x="698294" y="291547"/>
                  <a:pt x="687383" y="307656"/>
                  <a:pt x="671789" y="318052"/>
                </a:cubicBezTo>
                <a:cubicBezTo>
                  <a:pt x="580812" y="378703"/>
                  <a:pt x="691065" y="259020"/>
                  <a:pt x="579024" y="371061"/>
                </a:cubicBezTo>
                <a:cubicBezTo>
                  <a:pt x="562588" y="387497"/>
                  <a:pt x="527812" y="441253"/>
                  <a:pt x="512763" y="463826"/>
                </a:cubicBezTo>
                <a:cubicBezTo>
                  <a:pt x="508346" y="477078"/>
                  <a:pt x="507892" y="492407"/>
                  <a:pt x="499511" y="503582"/>
                </a:cubicBezTo>
                <a:cubicBezTo>
                  <a:pt x="480770" y="528571"/>
                  <a:pt x="455337" y="547756"/>
                  <a:pt x="433250" y="569843"/>
                </a:cubicBezTo>
                <a:cubicBezTo>
                  <a:pt x="415581" y="587513"/>
                  <a:pt x="394103" y="602061"/>
                  <a:pt x="380242" y="622852"/>
                </a:cubicBezTo>
                <a:cubicBezTo>
                  <a:pt x="343341" y="678202"/>
                  <a:pt x="364999" y="651346"/>
                  <a:pt x="313981" y="702365"/>
                </a:cubicBezTo>
                <a:cubicBezTo>
                  <a:pt x="309564" y="715617"/>
                  <a:pt x="307916" y="730143"/>
                  <a:pt x="300729" y="742121"/>
                </a:cubicBezTo>
                <a:cubicBezTo>
                  <a:pt x="294301" y="752835"/>
                  <a:pt x="281486" y="758459"/>
                  <a:pt x="274224" y="768626"/>
                </a:cubicBezTo>
                <a:cubicBezTo>
                  <a:pt x="259253" y="789586"/>
                  <a:pt x="245987" y="811849"/>
                  <a:pt x="234468" y="834887"/>
                </a:cubicBezTo>
                <a:cubicBezTo>
                  <a:pt x="228221" y="847381"/>
                  <a:pt x="227462" y="862149"/>
                  <a:pt x="221215" y="874643"/>
                </a:cubicBezTo>
                <a:cubicBezTo>
                  <a:pt x="197960" y="921153"/>
                  <a:pt x="185958" y="920965"/>
                  <a:pt x="141702" y="954156"/>
                </a:cubicBezTo>
                <a:cubicBezTo>
                  <a:pt x="137285" y="971826"/>
                  <a:pt x="133684" y="989720"/>
                  <a:pt x="128450" y="1007165"/>
                </a:cubicBezTo>
                <a:cubicBezTo>
                  <a:pt x="120422" y="1033925"/>
                  <a:pt x="101946" y="1086678"/>
                  <a:pt x="101946" y="1086678"/>
                </a:cubicBezTo>
                <a:cubicBezTo>
                  <a:pt x="99833" y="1103585"/>
                  <a:pt x="83630" y="1244913"/>
                  <a:pt x="75442" y="1272208"/>
                </a:cubicBezTo>
                <a:cubicBezTo>
                  <a:pt x="69765" y="1291130"/>
                  <a:pt x="56719" y="1307059"/>
                  <a:pt x="48937" y="1325217"/>
                </a:cubicBezTo>
                <a:cubicBezTo>
                  <a:pt x="37531" y="1351831"/>
                  <a:pt x="29157" y="1391086"/>
                  <a:pt x="22433" y="1417982"/>
                </a:cubicBezTo>
                <a:cubicBezTo>
                  <a:pt x="31943" y="1560628"/>
                  <a:pt x="0" y="1578785"/>
                  <a:pt x="62189" y="1656521"/>
                </a:cubicBezTo>
                <a:cubicBezTo>
                  <a:pt x="69994" y="1666278"/>
                  <a:pt x="79859" y="1674191"/>
                  <a:pt x="88694" y="1683026"/>
                </a:cubicBezTo>
                <a:cubicBezTo>
                  <a:pt x="122182" y="1783493"/>
                  <a:pt x="92847" y="1745776"/>
                  <a:pt x="168207" y="1802295"/>
                </a:cubicBezTo>
                <a:cubicBezTo>
                  <a:pt x="177042" y="1815547"/>
                  <a:pt x="181459" y="1833217"/>
                  <a:pt x="194711" y="1842052"/>
                </a:cubicBezTo>
                <a:cubicBezTo>
                  <a:pt x="209865" y="1852155"/>
                  <a:pt x="231429" y="1847159"/>
                  <a:pt x="247720" y="1855304"/>
                </a:cubicBezTo>
                <a:cubicBezTo>
                  <a:pt x="267475" y="1865182"/>
                  <a:pt x="283059" y="1881809"/>
                  <a:pt x="300729" y="1895061"/>
                </a:cubicBezTo>
                <a:cubicBezTo>
                  <a:pt x="375824" y="1890643"/>
                  <a:pt x="451371" y="1891139"/>
                  <a:pt x="526015" y="1881808"/>
                </a:cubicBezTo>
                <a:cubicBezTo>
                  <a:pt x="578285" y="1875274"/>
                  <a:pt x="653586" y="1843784"/>
                  <a:pt x="698294" y="1815547"/>
                </a:cubicBezTo>
                <a:cubicBezTo>
                  <a:pt x="757347" y="1778250"/>
                  <a:pt x="824579" y="1748842"/>
                  <a:pt x="870572" y="1696278"/>
                </a:cubicBezTo>
                <a:cubicBezTo>
                  <a:pt x="901494" y="1660939"/>
                  <a:pt x="927998" y="1621183"/>
                  <a:pt x="963337" y="1590261"/>
                </a:cubicBezTo>
                <a:cubicBezTo>
                  <a:pt x="999296" y="1558797"/>
                  <a:pt x="1045296" y="1540596"/>
                  <a:pt x="1082607" y="1510747"/>
                </a:cubicBezTo>
                <a:cubicBezTo>
                  <a:pt x="1309190" y="1329480"/>
                  <a:pt x="1058444" y="1494264"/>
                  <a:pt x="1215129" y="1404730"/>
                </a:cubicBezTo>
                <a:cubicBezTo>
                  <a:pt x="1228957" y="1396828"/>
                  <a:pt x="1240331" y="1384695"/>
                  <a:pt x="1254885" y="1378226"/>
                </a:cubicBezTo>
                <a:cubicBezTo>
                  <a:pt x="1280415" y="1366879"/>
                  <a:pt x="1334398" y="1351721"/>
                  <a:pt x="1334398" y="1351721"/>
                </a:cubicBezTo>
                <a:lnTo>
                  <a:pt x="1466920" y="1364974"/>
                </a:lnTo>
                <a:cubicBezTo>
                  <a:pt x="1543998" y="1373538"/>
                  <a:pt x="1590246" y="1380699"/>
                  <a:pt x="1665702" y="1391478"/>
                </a:cubicBezTo>
                <a:lnTo>
                  <a:pt x="1745215" y="1417982"/>
                </a:lnTo>
                <a:cubicBezTo>
                  <a:pt x="1758467" y="1422399"/>
                  <a:pt x="1771060" y="1429969"/>
                  <a:pt x="1784972" y="1431234"/>
                </a:cubicBezTo>
                <a:lnTo>
                  <a:pt x="1930746" y="1444487"/>
                </a:lnTo>
                <a:cubicBezTo>
                  <a:pt x="1957250" y="1457739"/>
                  <a:pt x="1982906" y="1472846"/>
                  <a:pt x="2010259" y="1484243"/>
                </a:cubicBezTo>
                <a:cubicBezTo>
                  <a:pt x="2088079" y="1516668"/>
                  <a:pt x="2096397" y="1501912"/>
                  <a:pt x="2169285" y="1550504"/>
                </a:cubicBezTo>
                <a:cubicBezTo>
                  <a:pt x="2211192" y="1578442"/>
                  <a:pt x="2243507" y="1620744"/>
                  <a:pt x="2288555" y="1643269"/>
                </a:cubicBezTo>
                <a:cubicBezTo>
                  <a:pt x="2306224" y="1652104"/>
                  <a:pt x="2324411" y="1659973"/>
                  <a:pt x="2341563" y="1669774"/>
                </a:cubicBezTo>
                <a:cubicBezTo>
                  <a:pt x="2355392" y="1677676"/>
                  <a:pt x="2366766" y="1689809"/>
                  <a:pt x="2381320" y="1696278"/>
                </a:cubicBezTo>
                <a:cubicBezTo>
                  <a:pt x="2406850" y="1707625"/>
                  <a:pt x="2460833" y="1722782"/>
                  <a:pt x="2460833" y="1722782"/>
                </a:cubicBezTo>
                <a:cubicBezTo>
                  <a:pt x="2487337" y="1718365"/>
                  <a:pt x="2513476" y="1709530"/>
                  <a:pt x="2540346" y="1709530"/>
                </a:cubicBezTo>
                <a:cubicBezTo>
                  <a:pt x="2562054" y="1709530"/>
                  <a:pt x="2665665" y="1747744"/>
                  <a:pt x="2672868" y="1749287"/>
                </a:cubicBezTo>
                <a:cubicBezTo>
                  <a:pt x="2707691" y="1756749"/>
                  <a:pt x="2743881" y="1755976"/>
                  <a:pt x="2778885" y="1762539"/>
                </a:cubicBezTo>
                <a:cubicBezTo>
                  <a:pt x="2972472" y="1798836"/>
                  <a:pt x="2808964" y="1772887"/>
                  <a:pt x="2951163" y="1815547"/>
                </a:cubicBezTo>
                <a:cubicBezTo>
                  <a:pt x="2972738" y="1822019"/>
                  <a:pt x="2995337" y="1824382"/>
                  <a:pt x="3017424" y="1828800"/>
                </a:cubicBezTo>
                <a:cubicBezTo>
                  <a:pt x="3088102" y="1824382"/>
                  <a:pt x="3159032" y="1822961"/>
                  <a:pt x="3229459" y="1815547"/>
                </a:cubicBezTo>
                <a:cubicBezTo>
                  <a:pt x="3276955" y="1810547"/>
                  <a:pt x="3265995" y="1794891"/>
                  <a:pt x="3308972" y="1775791"/>
                </a:cubicBezTo>
                <a:cubicBezTo>
                  <a:pt x="3363996" y="1751336"/>
                  <a:pt x="3398061" y="1747372"/>
                  <a:pt x="3454746" y="1736034"/>
                </a:cubicBezTo>
                <a:cubicBezTo>
                  <a:pt x="3514977" y="1705919"/>
                  <a:pt x="3506336" y="1708405"/>
                  <a:pt x="3574015" y="1683026"/>
                </a:cubicBezTo>
                <a:cubicBezTo>
                  <a:pt x="3587095" y="1678121"/>
                  <a:pt x="3601055" y="1675554"/>
                  <a:pt x="3613772" y="1669774"/>
                </a:cubicBezTo>
                <a:cubicBezTo>
                  <a:pt x="3649741" y="1653425"/>
                  <a:pt x="3691850" y="1644702"/>
                  <a:pt x="3719789" y="1616765"/>
                </a:cubicBezTo>
                <a:cubicBezTo>
                  <a:pt x="3728624" y="1607930"/>
                  <a:pt x="3735580" y="1596689"/>
                  <a:pt x="3746294" y="1590261"/>
                </a:cubicBezTo>
                <a:cubicBezTo>
                  <a:pt x="3882169" y="1508735"/>
                  <a:pt x="3641894" y="1695064"/>
                  <a:pt x="3852311" y="1537252"/>
                </a:cubicBezTo>
                <a:cubicBezTo>
                  <a:pt x="3867304" y="1526007"/>
                  <a:pt x="3877075" y="1508740"/>
                  <a:pt x="3892068" y="1497495"/>
                </a:cubicBezTo>
                <a:cubicBezTo>
                  <a:pt x="3912674" y="1482041"/>
                  <a:pt x="3936897" y="1472027"/>
                  <a:pt x="3958329" y="1457739"/>
                </a:cubicBezTo>
                <a:cubicBezTo>
                  <a:pt x="4038561" y="1404251"/>
                  <a:pt x="3980233" y="1428350"/>
                  <a:pt x="4051094" y="1404730"/>
                </a:cubicBezTo>
                <a:cubicBezTo>
                  <a:pt x="4077598" y="1378226"/>
                  <a:pt x="4109815" y="1356405"/>
                  <a:pt x="4130607" y="1325217"/>
                </a:cubicBezTo>
                <a:cubicBezTo>
                  <a:pt x="4139442" y="1311965"/>
                  <a:pt x="4149209" y="1299289"/>
                  <a:pt x="4157111" y="1285461"/>
                </a:cubicBezTo>
                <a:cubicBezTo>
                  <a:pt x="4180680" y="1244215"/>
                  <a:pt x="4180766" y="1227920"/>
                  <a:pt x="4210120" y="1192695"/>
                </a:cubicBezTo>
                <a:cubicBezTo>
                  <a:pt x="4222118" y="1178298"/>
                  <a:pt x="4238370" y="1167732"/>
                  <a:pt x="4249876" y="1152939"/>
                </a:cubicBezTo>
                <a:cubicBezTo>
                  <a:pt x="4292146" y="1098592"/>
                  <a:pt x="4287292" y="1082002"/>
                  <a:pt x="4329389" y="1046921"/>
                </a:cubicBezTo>
                <a:cubicBezTo>
                  <a:pt x="4346357" y="1032781"/>
                  <a:pt x="4364425" y="1020003"/>
                  <a:pt x="4382398" y="1007165"/>
                </a:cubicBezTo>
                <a:cubicBezTo>
                  <a:pt x="4424739" y="976922"/>
                  <a:pt x="4483050" y="942693"/>
                  <a:pt x="4528172" y="927652"/>
                </a:cubicBezTo>
                <a:lnTo>
                  <a:pt x="4607685" y="901147"/>
                </a:lnTo>
                <a:cubicBezTo>
                  <a:pt x="4647442" y="905565"/>
                  <a:pt x="4687419" y="908317"/>
                  <a:pt x="4726955" y="914400"/>
                </a:cubicBezTo>
                <a:cubicBezTo>
                  <a:pt x="4744956" y="917170"/>
                  <a:pt x="4761875" y="925524"/>
                  <a:pt x="4779963" y="927652"/>
                </a:cubicBezTo>
                <a:cubicBezTo>
                  <a:pt x="4827941" y="933296"/>
                  <a:pt x="5114434" y="951717"/>
                  <a:pt x="5151024" y="954156"/>
                </a:cubicBezTo>
                <a:cubicBezTo>
                  <a:pt x="5183980" y="976127"/>
                  <a:pt x="5205358" y="992753"/>
                  <a:pt x="5243789" y="1007165"/>
                </a:cubicBezTo>
                <a:cubicBezTo>
                  <a:pt x="5260843" y="1013560"/>
                  <a:pt x="5279128" y="1016000"/>
                  <a:pt x="5296798" y="1020417"/>
                </a:cubicBezTo>
                <a:cubicBezTo>
                  <a:pt x="5316740" y="1033712"/>
                  <a:pt x="5414495" y="1100704"/>
                  <a:pt x="5442572" y="1113182"/>
                </a:cubicBezTo>
                <a:cubicBezTo>
                  <a:pt x="5459216" y="1120579"/>
                  <a:pt x="5477911" y="1122017"/>
                  <a:pt x="5495581" y="1126434"/>
                </a:cubicBezTo>
                <a:cubicBezTo>
                  <a:pt x="5538807" y="1148048"/>
                  <a:pt x="5598331" y="1179109"/>
                  <a:pt x="5641355" y="1192695"/>
                </a:cubicBezTo>
                <a:cubicBezTo>
                  <a:pt x="5775603" y="1235089"/>
                  <a:pt x="5792624" y="1231590"/>
                  <a:pt x="5919650" y="1245704"/>
                </a:cubicBezTo>
                <a:cubicBezTo>
                  <a:pt x="5941737" y="1254539"/>
                  <a:pt x="5963555" y="1264078"/>
                  <a:pt x="5985911" y="1272208"/>
                </a:cubicBezTo>
                <a:cubicBezTo>
                  <a:pt x="6012167" y="1281756"/>
                  <a:pt x="6039635" y="1287968"/>
                  <a:pt x="6065424" y="1298713"/>
                </a:cubicBezTo>
                <a:cubicBezTo>
                  <a:pt x="6092777" y="1310110"/>
                  <a:pt x="6117511" y="1327249"/>
                  <a:pt x="6144937" y="1338469"/>
                </a:cubicBezTo>
                <a:cubicBezTo>
                  <a:pt x="6226090" y="1371668"/>
                  <a:pt x="6374475" y="1434310"/>
                  <a:pt x="6476242" y="1444487"/>
                </a:cubicBezTo>
                <a:cubicBezTo>
                  <a:pt x="6612785" y="1458141"/>
                  <a:pt x="6750120" y="1462156"/>
                  <a:pt x="6887059" y="1470991"/>
                </a:cubicBezTo>
                <a:cubicBezTo>
                  <a:pt x="6922398" y="1479826"/>
                  <a:pt x="6957517" y="1489593"/>
                  <a:pt x="6993076" y="1497495"/>
                </a:cubicBezTo>
                <a:cubicBezTo>
                  <a:pt x="7037052" y="1507268"/>
                  <a:pt x="7081991" y="1512694"/>
                  <a:pt x="7125598" y="1524000"/>
                </a:cubicBezTo>
                <a:cubicBezTo>
                  <a:pt x="7201369" y="1543645"/>
                  <a:pt x="7274946" y="1571277"/>
                  <a:pt x="7350885" y="1590261"/>
                </a:cubicBezTo>
                <a:cubicBezTo>
                  <a:pt x="7368555" y="1594678"/>
                  <a:pt x="7385755" y="1601864"/>
                  <a:pt x="7403894" y="1603513"/>
                </a:cubicBezTo>
                <a:cubicBezTo>
                  <a:pt x="7483203" y="1610723"/>
                  <a:pt x="7562920" y="1612348"/>
                  <a:pt x="7642433" y="1616765"/>
                </a:cubicBezTo>
                <a:lnTo>
                  <a:pt x="7761702" y="1630017"/>
                </a:lnTo>
                <a:cubicBezTo>
                  <a:pt x="7805852" y="1634664"/>
                  <a:pt x="7850590" y="1635088"/>
                  <a:pt x="7894224" y="1643269"/>
                </a:cubicBezTo>
                <a:cubicBezTo>
                  <a:pt x="7921684" y="1648418"/>
                  <a:pt x="7947233" y="1660939"/>
                  <a:pt x="7973737" y="1669774"/>
                </a:cubicBezTo>
                <a:cubicBezTo>
                  <a:pt x="8024200" y="1686595"/>
                  <a:pt x="8079754" y="1678609"/>
                  <a:pt x="8132763" y="1683026"/>
                </a:cubicBezTo>
                <a:cubicBezTo>
                  <a:pt x="8335963" y="1678609"/>
                  <a:pt x="8539511" y="1682452"/>
                  <a:pt x="8742363" y="1669774"/>
                </a:cubicBezTo>
                <a:cubicBezTo>
                  <a:pt x="8754833" y="1668995"/>
                  <a:pt x="8757693" y="1648857"/>
                  <a:pt x="8768868" y="1643269"/>
                </a:cubicBezTo>
                <a:cubicBezTo>
                  <a:pt x="8785158" y="1635124"/>
                  <a:pt x="8804207" y="1634434"/>
                  <a:pt x="8821876" y="1630017"/>
                </a:cubicBezTo>
                <a:cubicBezTo>
                  <a:pt x="8865952" y="1585943"/>
                  <a:pt x="8835829" y="1623967"/>
                  <a:pt x="8861633" y="1563756"/>
                </a:cubicBezTo>
                <a:cubicBezTo>
                  <a:pt x="8869415" y="1545598"/>
                  <a:pt x="8880355" y="1528905"/>
                  <a:pt x="8888137" y="1510747"/>
                </a:cubicBezTo>
                <a:cubicBezTo>
                  <a:pt x="8920174" y="1435994"/>
                  <a:pt x="8881018" y="1507645"/>
                  <a:pt x="8914642" y="1417982"/>
                </a:cubicBezTo>
                <a:cubicBezTo>
                  <a:pt x="8943087" y="1342130"/>
                  <a:pt x="8937944" y="1391034"/>
                  <a:pt x="8954398" y="1325217"/>
                </a:cubicBezTo>
                <a:lnTo>
                  <a:pt x="8980902" y="1219200"/>
                </a:lnTo>
                <a:cubicBezTo>
                  <a:pt x="8965610" y="1165678"/>
                  <a:pt x="8958559" y="1119423"/>
                  <a:pt x="8927894" y="1073426"/>
                </a:cubicBezTo>
                <a:cubicBezTo>
                  <a:pt x="8920963" y="1063030"/>
                  <a:pt x="8908651" y="1057088"/>
                  <a:pt x="8901389" y="1046921"/>
                </a:cubicBezTo>
                <a:cubicBezTo>
                  <a:pt x="8886418" y="1025961"/>
                  <a:pt x="8877723" y="1000774"/>
                  <a:pt x="8861633" y="980661"/>
                </a:cubicBezTo>
                <a:cubicBezTo>
                  <a:pt x="8842120" y="956270"/>
                  <a:pt x="8816268" y="937617"/>
                  <a:pt x="8795372" y="914400"/>
                </a:cubicBezTo>
                <a:cubicBezTo>
                  <a:pt x="8708143" y="817479"/>
                  <a:pt x="8778605" y="875063"/>
                  <a:pt x="8676102" y="781878"/>
                </a:cubicBezTo>
                <a:cubicBezTo>
                  <a:pt x="8650573" y="758670"/>
                  <a:pt x="8627448" y="731046"/>
                  <a:pt x="8596589" y="715617"/>
                </a:cubicBezTo>
                <a:cubicBezTo>
                  <a:pt x="8555339" y="694992"/>
                  <a:pt x="8509134" y="685658"/>
                  <a:pt x="8464068" y="675861"/>
                </a:cubicBezTo>
                <a:cubicBezTo>
                  <a:pt x="8238306" y="626782"/>
                  <a:pt x="8024786" y="642330"/>
                  <a:pt x="7788207" y="636104"/>
                </a:cubicBezTo>
                <a:cubicBezTo>
                  <a:pt x="7739616" y="640521"/>
                  <a:pt x="7690657" y="656775"/>
                  <a:pt x="7642433" y="649356"/>
                </a:cubicBezTo>
                <a:cubicBezTo>
                  <a:pt x="7626691" y="646934"/>
                  <a:pt x="7627191" y="620862"/>
                  <a:pt x="7615929" y="609600"/>
                </a:cubicBezTo>
                <a:cubicBezTo>
                  <a:pt x="7604667" y="598338"/>
                  <a:pt x="7589424" y="591930"/>
                  <a:pt x="7576172" y="583095"/>
                </a:cubicBezTo>
                <a:cubicBezTo>
                  <a:pt x="7545035" y="520821"/>
                  <a:pt x="7502830" y="427155"/>
                  <a:pt x="7443650" y="397565"/>
                </a:cubicBezTo>
                <a:lnTo>
                  <a:pt x="7390642" y="371061"/>
                </a:lnTo>
                <a:cubicBezTo>
                  <a:pt x="7381807" y="353391"/>
                  <a:pt x="7376994" y="333051"/>
                  <a:pt x="7364137" y="318052"/>
                </a:cubicBezTo>
                <a:cubicBezTo>
                  <a:pt x="7323799" y="270991"/>
                  <a:pt x="7317001" y="284598"/>
                  <a:pt x="7271372" y="265043"/>
                </a:cubicBezTo>
                <a:cubicBezTo>
                  <a:pt x="7253214" y="257261"/>
                  <a:pt x="7236705" y="245876"/>
                  <a:pt x="7218363" y="238539"/>
                </a:cubicBezTo>
                <a:cubicBezTo>
                  <a:pt x="7218354" y="238535"/>
                  <a:pt x="7118977" y="205410"/>
                  <a:pt x="7099094" y="198782"/>
                </a:cubicBezTo>
                <a:cubicBezTo>
                  <a:pt x="7085842" y="194365"/>
                  <a:pt x="7073035" y="188270"/>
                  <a:pt x="7059337" y="185530"/>
                </a:cubicBezTo>
                <a:lnTo>
                  <a:pt x="6926815" y="159026"/>
                </a:lnTo>
                <a:lnTo>
                  <a:pt x="6317215" y="172278"/>
                </a:lnTo>
                <a:cubicBezTo>
                  <a:pt x="6277240" y="173732"/>
                  <a:pt x="6237809" y="182208"/>
                  <a:pt x="6197946" y="185530"/>
                </a:cubicBezTo>
                <a:cubicBezTo>
                  <a:pt x="6131767" y="191045"/>
                  <a:pt x="6065424" y="194365"/>
                  <a:pt x="5999163" y="198782"/>
                </a:cubicBezTo>
                <a:cubicBezTo>
                  <a:pt x="5802671" y="238080"/>
                  <a:pt x="5930359" y="217771"/>
                  <a:pt x="5522085" y="198782"/>
                </a:cubicBezTo>
                <a:cubicBezTo>
                  <a:pt x="5468950" y="196311"/>
                  <a:pt x="5416134" y="189068"/>
                  <a:pt x="5363059" y="185530"/>
                </a:cubicBezTo>
                <a:cubicBezTo>
                  <a:pt x="5283600" y="180233"/>
                  <a:pt x="5203938" y="178161"/>
                  <a:pt x="5124520" y="172278"/>
                </a:cubicBezTo>
                <a:cubicBezTo>
                  <a:pt x="5084628" y="169323"/>
                  <a:pt x="5045209" y="160870"/>
                  <a:pt x="5005250" y="159026"/>
                </a:cubicBezTo>
                <a:cubicBezTo>
                  <a:pt x="4757982" y="147613"/>
                  <a:pt x="4263129" y="132521"/>
                  <a:pt x="4263129" y="132521"/>
                </a:cubicBezTo>
                <a:cubicBezTo>
                  <a:pt x="4249877" y="119269"/>
                  <a:pt x="4239644" y="102063"/>
                  <a:pt x="4223372" y="92765"/>
                </a:cubicBezTo>
                <a:cubicBezTo>
                  <a:pt x="4207558" y="83729"/>
                  <a:pt x="4188565" y="78863"/>
                  <a:pt x="4170363" y="79513"/>
                </a:cubicBezTo>
                <a:cubicBezTo>
                  <a:pt x="4064046" y="83310"/>
                  <a:pt x="3958328" y="97182"/>
                  <a:pt x="3852311" y="106017"/>
                </a:cubicBezTo>
                <a:cubicBezTo>
                  <a:pt x="3738378" y="181972"/>
                  <a:pt x="3882530" y="90907"/>
                  <a:pt x="3772798" y="145774"/>
                </a:cubicBezTo>
                <a:cubicBezTo>
                  <a:pt x="3758553" y="152897"/>
                  <a:pt x="3747596" y="165810"/>
                  <a:pt x="3733042" y="172278"/>
                </a:cubicBezTo>
                <a:cubicBezTo>
                  <a:pt x="3676350" y="197474"/>
                  <a:pt x="3654491" y="196614"/>
                  <a:pt x="3600520" y="212034"/>
                </a:cubicBezTo>
                <a:cubicBezTo>
                  <a:pt x="3587088" y="215872"/>
                  <a:pt x="3574015" y="220869"/>
                  <a:pt x="3560763" y="225287"/>
                </a:cubicBezTo>
                <a:cubicBezTo>
                  <a:pt x="3529841" y="220869"/>
                  <a:pt x="3498627" y="218160"/>
                  <a:pt x="3467998" y="212034"/>
                </a:cubicBezTo>
                <a:cubicBezTo>
                  <a:pt x="3454300" y="209294"/>
                  <a:pt x="3438120" y="208659"/>
                  <a:pt x="3428242" y="198782"/>
                </a:cubicBezTo>
                <a:cubicBezTo>
                  <a:pt x="3418364" y="188905"/>
                  <a:pt x="3422176" y="171004"/>
                  <a:pt x="3414989" y="159026"/>
                </a:cubicBezTo>
                <a:cubicBezTo>
                  <a:pt x="3408561" y="148312"/>
                  <a:pt x="3388485" y="132521"/>
                  <a:pt x="3388485" y="132521"/>
                </a:cubicBezTo>
              </a:path>
            </a:pathLst>
          </a:custGeom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590800" y="1752600"/>
            <a:ext cx="2893741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dirty="0" smtClean="0"/>
              <a:t>periferní oblast</a:t>
            </a:r>
            <a:endParaRPr lang="cs-CZ" sz="3200" dirty="0"/>
          </a:p>
        </p:txBody>
      </p:sp>
      <p:sp>
        <p:nvSpPr>
          <p:cNvPr id="11" name="Volný tvar 10"/>
          <p:cNvSpPr/>
          <p:nvPr/>
        </p:nvSpPr>
        <p:spPr>
          <a:xfrm>
            <a:off x="781878" y="2976388"/>
            <a:ext cx="2387842" cy="1184795"/>
          </a:xfrm>
          <a:custGeom>
            <a:avLst/>
            <a:gdLst>
              <a:gd name="connsiteX0" fmla="*/ 2305879 w 2387842"/>
              <a:gd name="connsiteY0" fmla="*/ 522186 h 1184795"/>
              <a:gd name="connsiteX1" fmla="*/ 2266122 w 2387842"/>
              <a:gd name="connsiteY1" fmla="*/ 508934 h 1184795"/>
              <a:gd name="connsiteX2" fmla="*/ 2239618 w 2387842"/>
              <a:gd name="connsiteY2" fmla="*/ 482429 h 1184795"/>
              <a:gd name="connsiteX3" fmla="*/ 2093844 w 2387842"/>
              <a:gd name="connsiteY3" fmla="*/ 455925 h 1184795"/>
              <a:gd name="connsiteX4" fmla="*/ 2067339 w 2387842"/>
              <a:gd name="connsiteY4" fmla="*/ 429421 h 1184795"/>
              <a:gd name="connsiteX5" fmla="*/ 1974574 w 2387842"/>
              <a:gd name="connsiteY5" fmla="*/ 349908 h 1184795"/>
              <a:gd name="connsiteX6" fmla="*/ 1934818 w 2387842"/>
              <a:gd name="connsiteY6" fmla="*/ 296899 h 1184795"/>
              <a:gd name="connsiteX7" fmla="*/ 1908313 w 2387842"/>
              <a:gd name="connsiteY7" fmla="*/ 257142 h 1184795"/>
              <a:gd name="connsiteX8" fmla="*/ 1868557 w 2387842"/>
              <a:gd name="connsiteY8" fmla="*/ 243890 h 1184795"/>
              <a:gd name="connsiteX9" fmla="*/ 1709531 w 2387842"/>
              <a:gd name="connsiteY9" fmla="*/ 217386 h 1184795"/>
              <a:gd name="connsiteX10" fmla="*/ 1656522 w 2387842"/>
              <a:gd name="connsiteY10" fmla="*/ 204134 h 1184795"/>
              <a:gd name="connsiteX11" fmla="*/ 1616765 w 2387842"/>
              <a:gd name="connsiteY11" fmla="*/ 190882 h 1184795"/>
              <a:gd name="connsiteX12" fmla="*/ 1484244 w 2387842"/>
              <a:gd name="connsiteY12" fmla="*/ 177629 h 1184795"/>
              <a:gd name="connsiteX13" fmla="*/ 1364974 w 2387842"/>
              <a:gd name="connsiteY13" fmla="*/ 164377 h 1184795"/>
              <a:gd name="connsiteX14" fmla="*/ 1325218 w 2387842"/>
              <a:gd name="connsiteY14" fmla="*/ 151125 h 1184795"/>
              <a:gd name="connsiteX15" fmla="*/ 1298713 w 2387842"/>
              <a:gd name="connsiteY15" fmla="*/ 124621 h 1184795"/>
              <a:gd name="connsiteX16" fmla="*/ 1205948 w 2387842"/>
              <a:gd name="connsiteY16" fmla="*/ 111369 h 1184795"/>
              <a:gd name="connsiteX17" fmla="*/ 1152939 w 2387842"/>
              <a:gd name="connsiteY17" fmla="*/ 98116 h 1184795"/>
              <a:gd name="connsiteX18" fmla="*/ 1113183 w 2387842"/>
              <a:gd name="connsiteY18" fmla="*/ 71612 h 1184795"/>
              <a:gd name="connsiteX19" fmla="*/ 1007165 w 2387842"/>
              <a:gd name="connsiteY19" fmla="*/ 45108 h 1184795"/>
              <a:gd name="connsiteX20" fmla="*/ 967409 w 2387842"/>
              <a:gd name="connsiteY20" fmla="*/ 31855 h 1184795"/>
              <a:gd name="connsiteX21" fmla="*/ 861392 w 2387842"/>
              <a:gd name="connsiteY21" fmla="*/ 5351 h 1184795"/>
              <a:gd name="connsiteX22" fmla="*/ 649357 w 2387842"/>
              <a:gd name="connsiteY22" fmla="*/ 31855 h 1184795"/>
              <a:gd name="connsiteX23" fmla="*/ 556592 w 2387842"/>
              <a:gd name="connsiteY23" fmla="*/ 84864 h 1184795"/>
              <a:gd name="connsiteX24" fmla="*/ 503583 w 2387842"/>
              <a:gd name="connsiteY24" fmla="*/ 111369 h 1184795"/>
              <a:gd name="connsiteX25" fmla="*/ 437322 w 2387842"/>
              <a:gd name="connsiteY25" fmla="*/ 151125 h 1184795"/>
              <a:gd name="connsiteX26" fmla="*/ 384313 w 2387842"/>
              <a:gd name="connsiteY26" fmla="*/ 177629 h 1184795"/>
              <a:gd name="connsiteX27" fmla="*/ 278296 w 2387842"/>
              <a:gd name="connsiteY27" fmla="*/ 270395 h 1184795"/>
              <a:gd name="connsiteX28" fmla="*/ 225287 w 2387842"/>
              <a:gd name="connsiteY28" fmla="*/ 349908 h 1184795"/>
              <a:gd name="connsiteX29" fmla="*/ 198783 w 2387842"/>
              <a:gd name="connsiteY29" fmla="*/ 389664 h 1184795"/>
              <a:gd name="connsiteX30" fmla="*/ 145774 w 2387842"/>
              <a:gd name="connsiteY30" fmla="*/ 482429 h 1184795"/>
              <a:gd name="connsiteX31" fmla="*/ 119270 w 2387842"/>
              <a:gd name="connsiteY31" fmla="*/ 561942 h 1184795"/>
              <a:gd name="connsiteX32" fmla="*/ 66261 w 2387842"/>
              <a:gd name="connsiteY32" fmla="*/ 628203 h 1184795"/>
              <a:gd name="connsiteX33" fmla="*/ 26505 w 2387842"/>
              <a:gd name="connsiteY33" fmla="*/ 747473 h 1184795"/>
              <a:gd name="connsiteX34" fmla="*/ 13252 w 2387842"/>
              <a:gd name="connsiteY34" fmla="*/ 787229 h 1184795"/>
              <a:gd name="connsiteX35" fmla="*/ 0 w 2387842"/>
              <a:gd name="connsiteY35" fmla="*/ 826986 h 1184795"/>
              <a:gd name="connsiteX36" fmla="*/ 13252 w 2387842"/>
              <a:gd name="connsiteY36" fmla="*/ 972760 h 1184795"/>
              <a:gd name="connsiteX37" fmla="*/ 26505 w 2387842"/>
              <a:gd name="connsiteY37" fmla="*/ 1052273 h 1184795"/>
              <a:gd name="connsiteX38" fmla="*/ 66261 w 2387842"/>
              <a:gd name="connsiteY38" fmla="*/ 1065525 h 1184795"/>
              <a:gd name="connsiteX39" fmla="*/ 132522 w 2387842"/>
              <a:gd name="connsiteY39" fmla="*/ 1092029 h 1184795"/>
              <a:gd name="connsiteX40" fmla="*/ 212035 w 2387842"/>
              <a:gd name="connsiteY40" fmla="*/ 1145038 h 1184795"/>
              <a:gd name="connsiteX41" fmla="*/ 251792 w 2387842"/>
              <a:gd name="connsiteY41" fmla="*/ 1171542 h 1184795"/>
              <a:gd name="connsiteX42" fmla="*/ 331305 w 2387842"/>
              <a:gd name="connsiteY42" fmla="*/ 1184795 h 1184795"/>
              <a:gd name="connsiteX43" fmla="*/ 675861 w 2387842"/>
              <a:gd name="connsiteY43" fmla="*/ 1145038 h 1184795"/>
              <a:gd name="connsiteX44" fmla="*/ 821635 w 2387842"/>
              <a:gd name="connsiteY44" fmla="*/ 1105282 h 1184795"/>
              <a:gd name="connsiteX45" fmla="*/ 1709531 w 2387842"/>
              <a:gd name="connsiteY45" fmla="*/ 1078777 h 1184795"/>
              <a:gd name="connsiteX46" fmla="*/ 1802296 w 2387842"/>
              <a:gd name="connsiteY46" fmla="*/ 1025769 h 1184795"/>
              <a:gd name="connsiteX47" fmla="*/ 1855305 w 2387842"/>
              <a:gd name="connsiteY47" fmla="*/ 1012516 h 1184795"/>
              <a:gd name="connsiteX48" fmla="*/ 1908313 w 2387842"/>
              <a:gd name="connsiteY48" fmla="*/ 972760 h 1184795"/>
              <a:gd name="connsiteX49" fmla="*/ 1987826 w 2387842"/>
              <a:gd name="connsiteY49" fmla="*/ 879995 h 1184795"/>
              <a:gd name="connsiteX50" fmla="*/ 2027583 w 2387842"/>
              <a:gd name="connsiteY50" fmla="*/ 853490 h 1184795"/>
              <a:gd name="connsiteX51" fmla="*/ 2067339 w 2387842"/>
              <a:gd name="connsiteY51" fmla="*/ 813734 h 1184795"/>
              <a:gd name="connsiteX52" fmla="*/ 2120348 w 2387842"/>
              <a:gd name="connsiteY52" fmla="*/ 787229 h 1184795"/>
              <a:gd name="connsiteX53" fmla="*/ 2199861 w 2387842"/>
              <a:gd name="connsiteY53" fmla="*/ 734221 h 1184795"/>
              <a:gd name="connsiteX54" fmla="*/ 2319131 w 2387842"/>
              <a:gd name="connsiteY54" fmla="*/ 667960 h 1184795"/>
              <a:gd name="connsiteX55" fmla="*/ 2345635 w 2387842"/>
              <a:gd name="connsiteY55" fmla="*/ 614951 h 1184795"/>
              <a:gd name="connsiteX56" fmla="*/ 2385392 w 2387842"/>
              <a:gd name="connsiteY56" fmla="*/ 575195 h 1184795"/>
              <a:gd name="connsiteX57" fmla="*/ 2358887 w 2387842"/>
              <a:gd name="connsiteY57" fmla="*/ 548690 h 1184795"/>
              <a:gd name="connsiteX58" fmla="*/ 2252870 w 2387842"/>
              <a:gd name="connsiteY58" fmla="*/ 495682 h 118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2387842" h="1184795">
                <a:moveTo>
                  <a:pt x="2305879" y="522186"/>
                </a:moveTo>
                <a:cubicBezTo>
                  <a:pt x="2292627" y="517769"/>
                  <a:pt x="2278100" y="516121"/>
                  <a:pt x="2266122" y="508934"/>
                </a:cubicBezTo>
                <a:cubicBezTo>
                  <a:pt x="2255408" y="502506"/>
                  <a:pt x="2251102" y="487351"/>
                  <a:pt x="2239618" y="482429"/>
                </a:cubicBezTo>
                <a:cubicBezTo>
                  <a:pt x="2227832" y="477378"/>
                  <a:pt x="2099159" y="456811"/>
                  <a:pt x="2093844" y="455925"/>
                </a:cubicBezTo>
                <a:cubicBezTo>
                  <a:pt x="2085009" y="447090"/>
                  <a:pt x="2076937" y="437420"/>
                  <a:pt x="2067339" y="429421"/>
                </a:cubicBezTo>
                <a:cubicBezTo>
                  <a:pt x="2014976" y="385785"/>
                  <a:pt x="2016680" y="399031"/>
                  <a:pt x="1974574" y="349908"/>
                </a:cubicBezTo>
                <a:cubicBezTo>
                  <a:pt x="1960200" y="333138"/>
                  <a:pt x="1947656" y="314872"/>
                  <a:pt x="1934818" y="296899"/>
                </a:cubicBezTo>
                <a:cubicBezTo>
                  <a:pt x="1925560" y="283938"/>
                  <a:pt x="1920750" y="267092"/>
                  <a:pt x="1908313" y="257142"/>
                </a:cubicBezTo>
                <a:cubicBezTo>
                  <a:pt x="1897405" y="248416"/>
                  <a:pt x="1881988" y="247727"/>
                  <a:pt x="1868557" y="243890"/>
                </a:cubicBezTo>
                <a:cubicBezTo>
                  <a:pt x="1785056" y="220033"/>
                  <a:pt x="1825685" y="236745"/>
                  <a:pt x="1709531" y="217386"/>
                </a:cubicBezTo>
                <a:cubicBezTo>
                  <a:pt x="1691565" y="214392"/>
                  <a:pt x="1674035" y="209138"/>
                  <a:pt x="1656522" y="204134"/>
                </a:cubicBezTo>
                <a:cubicBezTo>
                  <a:pt x="1643090" y="200296"/>
                  <a:pt x="1630572" y="193006"/>
                  <a:pt x="1616765" y="190882"/>
                </a:cubicBezTo>
                <a:cubicBezTo>
                  <a:pt x="1572887" y="184131"/>
                  <a:pt x="1528394" y="182276"/>
                  <a:pt x="1484244" y="177629"/>
                </a:cubicBezTo>
                <a:lnTo>
                  <a:pt x="1364974" y="164377"/>
                </a:lnTo>
                <a:cubicBezTo>
                  <a:pt x="1351722" y="159960"/>
                  <a:pt x="1337196" y="158312"/>
                  <a:pt x="1325218" y="151125"/>
                </a:cubicBezTo>
                <a:cubicBezTo>
                  <a:pt x="1314504" y="144697"/>
                  <a:pt x="1310566" y="128572"/>
                  <a:pt x="1298713" y="124621"/>
                </a:cubicBezTo>
                <a:cubicBezTo>
                  <a:pt x="1269080" y="114744"/>
                  <a:pt x="1236680" y="116957"/>
                  <a:pt x="1205948" y="111369"/>
                </a:cubicBezTo>
                <a:cubicBezTo>
                  <a:pt x="1188028" y="108111"/>
                  <a:pt x="1170609" y="102534"/>
                  <a:pt x="1152939" y="98116"/>
                </a:cubicBezTo>
                <a:cubicBezTo>
                  <a:pt x="1139687" y="89281"/>
                  <a:pt x="1127429" y="78735"/>
                  <a:pt x="1113183" y="71612"/>
                </a:cubicBezTo>
                <a:cubicBezTo>
                  <a:pt x="1082890" y="56466"/>
                  <a:pt x="1037408" y="52669"/>
                  <a:pt x="1007165" y="45108"/>
                </a:cubicBezTo>
                <a:cubicBezTo>
                  <a:pt x="993613" y="41720"/>
                  <a:pt x="980961" y="35243"/>
                  <a:pt x="967409" y="31855"/>
                </a:cubicBezTo>
                <a:lnTo>
                  <a:pt x="861392" y="5351"/>
                </a:lnTo>
                <a:cubicBezTo>
                  <a:pt x="790714" y="14186"/>
                  <a:pt x="713065" y="0"/>
                  <a:pt x="649357" y="31855"/>
                </a:cubicBezTo>
                <a:cubicBezTo>
                  <a:pt x="489166" y="111952"/>
                  <a:pt x="687711" y="9938"/>
                  <a:pt x="556592" y="84864"/>
                </a:cubicBezTo>
                <a:cubicBezTo>
                  <a:pt x="539440" y="94665"/>
                  <a:pt x="520852" y="101775"/>
                  <a:pt x="503583" y="111369"/>
                </a:cubicBezTo>
                <a:cubicBezTo>
                  <a:pt x="481067" y="123878"/>
                  <a:pt x="459838" y="138616"/>
                  <a:pt x="437322" y="151125"/>
                </a:cubicBezTo>
                <a:cubicBezTo>
                  <a:pt x="420053" y="160719"/>
                  <a:pt x="401465" y="167828"/>
                  <a:pt x="384313" y="177629"/>
                </a:cubicBezTo>
                <a:cubicBezTo>
                  <a:pt x="346597" y="199181"/>
                  <a:pt x="300849" y="236566"/>
                  <a:pt x="278296" y="270395"/>
                </a:cubicBezTo>
                <a:lnTo>
                  <a:pt x="225287" y="349908"/>
                </a:lnTo>
                <a:cubicBezTo>
                  <a:pt x="216452" y="363160"/>
                  <a:pt x="205906" y="375418"/>
                  <a:pt x="198783" y="389664"/>
                </a:cubicBezTo>
                <a:cubicBezTo>
                  <a:pt x="165156" y="456919"/>
                  <a:pt x="183238" y="426236"/>
                  <a:pt x="145774" y="482429"/>
                </a:cubicBezTo>
                <a:cubicBezTo>
                  <a:pt x="136939" y="508933"/>
                  <a:pt x="139025" y="542187"/>
                  <a:pt x="119270" y="561942"/>
                </a:cubicBezTo>
                <a:cubicBezTo>
                  <a:pt x="81503" y="599709"/>
                  <a:pt x="99696" y="578051"/>
                  <a:pt x="66261" y="628203"/>
                </a:cubicBezTo>
                <a:lnTo>
                  <a:pt x="26505" y="747473"/>
                </a:lnTo>
                <a:lnTo>
                  <a:pt x="13252" y="787229"/>
                </a:lnTo>
                <a:lnTo>
                  <a:pt x="0" y="826986"/>
                </a:lnTo>
                <a:cubicBezTo>
                  <a:pt x="4417" y="875577"/>
                  <a:pt x="7551" y="924303"/>
                  <a:pt x="13252" y="972760"/>
                </a:cubicBezTo>
                <a:cubicBezTo>
                  <a:pt x="16392" y="999446"/>
                  <a:pt x="13174" y="1028943"/>
                  <a:pt x="26505" y="1052273"/>
                </a:cubicBezTo>
                <a:cubicBezTo>
                  <a:pt x="33436" y="1064401"/>
                  <a:pt x="53182" y="1060620"/>
                  <a:pt x="66261" y="1065525"/>
                </a:cubicBezTo>
                <a:cubicBezTo>
                  <a:pt x="88535" y="1073878"/>
                  <a:pt x="110435" y="1083194"/>
                  <a:pt x="132522" y="1092029"/>
                </a:cubicBezTo>
                <a:cubicBezTo>
                  <a:pt x="179759" y="1139268"/>
                  <a:pt x="137155" y="1102250"/>
                  <a:pt x="212035" y="1145038"/>
                </a:cubicBezTo>
                <a:cubicBezTo>
                  <a:pt x="225864" y="1152940"/>
                  <a:pt x="236682" y="1166505"/>
                  <a:pt x="251792" y="1171542"/>
                </a:cubicBezTo>
                <a:cubicBezTo>
                  <a:pt x="277283" y="1180039"/>
                  <a:pt x="304801" y="1180377"/>
                  <a:pt x="331305" y="1184795"/>
                </a:cubicBezTo>
                <a:cubicBezTo>
                  <a:pt x="446157" y="1171543"/>
                  <a:pt x="561633" y="1162886"/>
                  <a:pt x="675861" y="1145038"/>
                </a:cubicBezTo>
                <a:cubicBezTo>
                  <a:pt x="816124" y="1123122"/>
                  <a:pt x="696228" y="1114572"/>
                  <a:pt x="821635" y="1105282"/>
                </a:cubicBezTo>
                <a:cubicBezTo>
                  <a:pt x="1041279" y="1089012"/>
                  <a:pt x="1568847" y="1081903"/>
                  <a:pt x="1709531" y="1078777"/>
                </a:cubicBezTo>
                <a:cubicBezTo>
                  <a:pt x="1742489" y="1056805"/>
                  <a:pt x="1763862" y="1040182"/>
                  <a:pt x="1802296" y="1025769"/>
                </a:cubicBezTo>
                <a:cubicBezTo>
                  <a:pt x="1819350" y="1019374"/>
                  <a:pt x="1837635" y="1016934"/>
                  <a:pt x="1855305" y="1012516"/>
                </a:cubicBezTo>
                <a:cubicBezTo>
                  <a:pt x="1872974" y="999264"/>
                  <a:pt x="1892695" y="988378"/>
                  <a:pt x="1908313" y="972760"/>
                </a:cubicBezTo>
                <a:cubicBezTo>
                  <a:pt x="1996057" y="885016"/>
                  <a:pt x="1901276" y="952120"/>
                  <a:pt x="1987826" y="879995"/>
                </a:cubicBezTo>
                <a:cubicBezTo>
                  <a:pt x="2000062" y="869799"/>
                  <a:pt x="2015347" y="863686"/>
                  <a:pt x="2027583" y="853490"/>
                </a:cubicBezTo>
                <a:cubicBezTo>
                  <a:pt x="2041980" y="841492"/>
                  <a:pt x="2052089" y="824627"/>
                  <a:pt x="2067339" y="813734"/>
                </a:cubicBezTo>
                <a:cubicBezTo>
                  <a:pt x="2083415" y="802251"/>
                  <a:pt x="2103408" y="797393"/>
                  <a:pt x="2120348" y="787229"/>
                </a:cubicBezTo>
                <a:cubicBezTo>
                  <a:pt x="2147663" y="770840"/>
                  <a:pt x="2172987" y="751323"/>
                  <a:pt x="2199861" y="734221"/>
                </a:cubicBezTo>
                <a:cubicBezTo>
                  <a:pt x="2260881" y="695390"/>
                  <a:pt x="2260095" y="697477"/>
                  <a:pt x="2319131" y="667960"/>
                </a:cubicBezTo>
                <a:cubicBezTo>
                  <a:pt x="2327966" y="650290"/>
                  <a:pt x="2334152" y="631026"/>
                  <a:pt x="2345635" y="614951"/>
                </a:cubicBezTo>
                <a:cubicBezTo>
                  <a:pt x="2356528" y="599701"/>
                  <a:pt x="2381717" y="593572"/>
                  <a:pt x="2385392" y="575195"/>
                </a:cubicBezTo>
                <a:cubicBezTo>
                  <a:pt x="2387842" y="562943"/>
                  <a:pt x="2370062" y="554278"/>
                  <a:pt x="2358887" y="548690"/>
                </a:cubicBezTo>
                <a:cubicBezTo>
                  <a:pt x="2237065" y="487779"/>
                  <a:pt x="2312749" y="555561"/>
                  <a:pt x="2252870" y="495682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1143000" y="3276600"/>
            <a:ext cx="1527982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dirty="0" smtClean="0"/>
              <a:t>jádrová</a:t>
            </a:r>
          </a:p>
        </p:txBody>
      </p:sp>
      <p:sp>
        <p:nvSpPr>
          <p:cNvPr id="13" name="Volný tvar 12"/>
          <p:cNvSpPr/>
          <p:nvPr/>
        </p:nvSpPr>
        <p:spPr>
          <a:xfrm>
            <a:off x="3762669" y="4164357"/>
            <a:ext cx="2233622" cy="1321708"/>
          </a:xfrm>
          <a:custGeom>
            <a:avLst/>
            <a:gdLst>
              <a:gd name="connsiteX0" fmla="*/ 2121296 w 2233622"/>
              <a:gd name="connsiteY0" fmla="*/ 526913 h 1321708"/>
              <a:gd name="connsiteX1" fmla="*/ 2081540 w 2233622"/>
              <a:gd name="connsiteY1" fmla="*/ 513660 h 1321708"/>
              <a:gd name="connsiteX2" fmla="*/ 2055035 w 2233622"/>
              <a:gd name="connsiteY2" fmla="*/ 487156 h 1321708"/>
              <a:gd name="connsiteX3" fmla="*/ 2002027 w 2233622"/>
              <a:gd name="connsiteY3" fmla="*/ 394391 h 1321708"/>
              <a:gd name="connsiteX4" fmla="*/ 1962270 w 2233622"/>
              <a:gd name="connsiteY4" fmla="*/ 354634 h 1321708"/>
              <a:gd name="connsiteX5" fmla="*/ 1922514 w 2233622"/>
              <a:gd name="connsiteY5" fmla="*/ 328130 h 1321708"/>
              <a:gd name="connsiteX6" fmla="*/ 1843001 w 2233622"/>
              <a:gd name="connsiteY6" fmla="*/ 301626 h 1321708"/>
              <a:gd name="connsiteX7" fmla="*/ 1776740 w 2233622"/>
              <a:gd name="connsiteY7" fmla="*/ 248617 h 1321708"/>
              <a:gd name="connsiteX8" fmla="*/ 1670722 w 2233622"/>
              <a:gd name="connsiteY8" fmla="*/ 222113 h 1321708"/>
              <a:gd name="connsiteX9" fmla="*/ 1630966 w 2233622"/>
              <a:gd name="connsiteY9" fmla="*/ 208860 h 1321708"/>
              <a:gd name="connsiteX10" fmla="*/ 1551453 w 2233622"/>
              <a:gd name="connsiteY10" fmla="*/ 195608 h 1321708"/>
              <a:gd name="connsiteX11" fmla="*/ 1498444 w 2233622"/>
              <a:gd name="connsiteY11" fmla="*/ 182356 h 1321708"/>
              <a:gd name="connsiteX12" fmla="*/ 1458688 w 2233622"/>
              <a:gd name="connsiteY12" fmla="*/ 155852 h 1321708"/>
              <a:gd name="connsiteX13" fmla="*/ 1432183 w 2233622"/>
              <a:gd name="connsiteY13" fmla="*/ 129347 h 1321708"/>
              <a:gd name="connsiteX14" fmla="*/ 1379174 w 2233622"/>
              <a:gd name="connsiteY14" fmla="*/ 116095 h 1321708"/>
              <a:gd name="connsiteX15" fmla="*/ 1233401 w 2233622"/>
              <a:gd name="connsiteY15" fmla="*/ 76339 h 1321708"/>
              <a:gd name="connsiteX16" fmla="*/ 1193644 w 2233622"/>
              <a:gd name="connsiteY16" fmla="*/ 63086 h 1321708"/>
              <a:gd name="connsiteX17" fmla="*/ 1153888 w 2233622"/>
              <a:gd name="connsiteY17" fmla="*/ 36582 h 1321708"/>
              <a:gd name="connsiteX18" fmla="*/ 756322 w 2233622"/>
              <a:gd name="connsiteY18" fmla="*/ 23330 h 1321708"/>
              <a:gd name="connsiteX19" fmla="*/ 716566 w 2233622"/>
              <a:gd name="connsiteY19" fmla="*/ 10078 h 1321708"/>
              <a:gd name="connsiteX20" fmla="*/ 345505 w 2233622"/>
              <a:gd name="connsiteY20" fmla="*/ 36582 h 1321708"/>
              <a:gd name="connsiteX21" fmla="*/ 305748 w 2233622"/>
              <a:gd name="connsiteY21" fmla="*/ 76339 h 1321708"/>
              <a:gd name="connsiteX22" fmla="*/ 252740 w 2233622"/>
              <a:gd name="connsiteY22" fmla="*/ 89591 h 1321708"/>
              <a:gd name="connsiteX23" fmla="*/ 159974 w 2233622"/>
              <a:gd name="connsiteY23" fmla="*/ 142600 h 1321708"/>
              <a:gd name="connsiteX24" fmla="*/ 106966 w 2233622"/>
              <a:gd name="connsiteY24" fmla="*/ 182356 h 1321708"/>
              <a:gd name="connsiteX25" fmla="*/ 40705 w 2233622"/>
              <a:gd name="connsiteY25" fmla="*/ 248617 h 1321708"/>
              <a:gd name="connsiteX26" fmla="*/ 14201 w 2233622"/>
              <a:gd name="connsiteY26" fmla="*/ 328130 h 1321708"/>
              <a:gd name="connsiteX27" fmla="*/ 948 w 2233622"/>
              <a:gd name="connsiteY27" fmla="*/ 367886 h 1321708"/>
              <a:gd name="connsiteX28" fmla="*/ 14201 w 2233622"/>
              <a:gd name="connsiteY28" fmla="*/ 553417 h 1321708"/>
              <a:gd name="connsiteX29" fmla="*/ 53957 w 2233622"/>
              <a:gd name="connsiteY29" fmla="*/ 593173 h 1321708"/>
              <a:gd name="connsiteX30" fmla="*/ 40705 w 2233622"/>
              <a:gd name="connsiteY30" fmla="*/ 699191 h 1321708"/>
              <a:gd name="connsiteX31" fmla="*/ 67209 w 2233622"/>
              <a:gd name="connsiteY31" fmla="*/ 977486 h 1321708"/>
              <a:gd name="connsiteX32" fmla="*/ 80461 w 2233622"/>
              <a:gd name="connsiteY32" fmla="*/ 1030495 h 1321708"/>
              <a:gd name="connsiteX33" fmla="*/ 120218 w 2233622"/>
              <a:gd name="connsiteY33" fmla="*/ 1057000 h 1321708"/>
              <a:gd name="connsiteX34" fmla="*/ 212983 w 2233622"/>
              <a:gd name="connsiteY34" fmla="*/ 1123260 h 1321708"/>
              <a:gd name="connsiteX35" fmla="*/ 332253 w 2233622"/>
              <a:gd name="connsiteY35" fmla="*/ 1136513 h 1321708"/>
              <a:gd name="connsiteX36" fmla="*/ 398514 w 2233622"/>
              <a:gd name="connsiteY36" fmla="*/ 1176269 h 1321708"/>
              <a:gd name="connsiteX37" fmla="*/ 464774 w 2233622"/>
              <a:gd name="connsiteY37" fmla="*/ 1229278 h 1321708"/>
              <a:gd name="connsiteX38" fmla="*/ 517783 w 2233622"/>
              <a:gd name="connsiteY38" fmla="*/ 1242530 h 1321708"/>
              <a:gd name="connsiteX39" fmla="*/ 557540 w 2233622"/>
              <a:gd name="connsiteY39" fmla="*/ 1269034 h 1321708"/>
              <a:gd name="connsiteX40" fmla="*/ 822583 w 2233622"/>
              <a:gd name="connsiteY40" fmla="*/ 1282286 h 1321708"/>
              <a:gd name="connsiteX41" fmla="*/ 1087627 w 2233622"/>
              <a:gd name="connsiteY41" fmla="*/ 1295539 h 1321708"/>
              <a:gd name="connsiteX42" fmla="*/ 1127383 w 2233622"/>
              <a:gd name="connsiteY42" fmla="*/ 1308791 h 1321708"/>
              <a:gd name="connsiteX43" fmla="*/ 1882757 w 2233622"/>
              <a:gd name="connsiteY43" fmla="*/ 1295539 h 1321708"/>
              <a:gd name="connsiteX44" fmla="*/ 1988774 w 2233622"/>
              <a:gd name="connsiteY44" fmla="*/ 1255782 h 1321708"/>
              <a:gd name="connsiteX45" fmla="*/ 2015279 w 2233622"/>
              <a:gd name="connsiteY45" fmla="*/ 1202773 h 1321708"/>
              <a:gd name="connsiteX46" fmla="*/ 2041783 w 2233622"/>
              <a:gd name="connsiteY46" fmla="*/ 1163017 h 1321708"/>
              <a:gd name="connsiteX47" fmla="*/ 2081540 w 2233622"/>
              <a:gd name="connsiteY47" fmla="*/ 1096756 h 1321708"/>
              <a:gd name="connsiteX48" fmla="*/ 2134548 w 2233622"/>
              <a:gd name="connsiteY48" fmla="*/ 1030495 h 1321708"/>
              <a:gd name="connsiteX49" fmla="*/ 2200809 w 2233622"/>
              <a:gd name="connsiteY49" fmla="*/ 924478 h 1321708"/>
              <a:gd name="connsiteX50" fmla="*/ 2200809 w 2233622"/>
              <a:gd name="connsiteY50" fmla="*/ 540165 h 1321708"/>
              <a:gd name="connsiteX51" fmla="*/ 2187557 w 2233622"/>
              <a:gd name="connsiteY51" fmla="*/ 447400 h 1321708"/>
              <a:gd name="connsiteX52" fmla="*/ 2174305 w 2233622"/>
              <a:gd name="connsiteY52" fmla="*/ 407643 h 1321708"/>
              <a:gd name="connsiteX53" fmla="*/ 2134548 w 2233622"/>
              <a:gd name="connsiteY53" fmla="*/ 394391 h 1321708"/>
              <a:gd name="connsiteX54" fmla="*/ 2094792 w 2233622"/>
              <a:gd name="connsiteY54" fmla="*/ 407643 h 1321708"/>
              <a:gd name="connsiteX55" fmla="*/ 2041783 w 2233622"/>
              <a:gd name="connsiteY55" fmla="*/ 420895 h 1321708"/>
              <a:gd name="connsiteX56" fmla="*/ 2002027 w 2233622"/>
              <a:gd name="connsiteY56" fmla="*/ 447400 h 1321708"/>
              <a:gd name="connsiteX57" fmla="*/ 1988774 w 2233622"/>
              <a:gd name="connsiteY57" fmla="*/ 434147 h 1321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233622" h="1321708">
                <a:moveTo>
                  <a:pt x="2121296" y="526913"/>
                </a:moveTo>
                <a:cubicBezTo>
                  <a:pt x="2108044" y="522495"/>
                  <a:pt x="2093518" y="520847"/>
                  <a:pt x="2081540" y="513660"/>
                </a:cubicBezTo>
                <a:cubicBezTo>
                  <a:pt x="2070826" y="507232"/>
                  <a:pt x="2062840" y="496912"/>
                  <a:pt x="2055035" y="487156"/>
                </a:cubicBezTo>
                <a:cubicBezTo>
                  <a:pt x="1971580" y="382839"/>
                  <a:pt x="2092702" y="521337"/>
                  <a:pt x="2002027" y="394391"/>
                </a:cubicBezTo>
                <a:cubicBezTo>
                  <a:pt x="1991134" y="379140"/>
                  <a:pt x="1976668" y="366632"/>
                  <a:pt x="1962270" y="354634"/>
                </a:cubicBezTo>
                <a:cubicBezTo>
                  <a:pt x="1950035" y="344438"/>
                  <a:pt x="1937068" y="334598"/>
                  <a:pt x="1922514" y="328130"/>
                </a:cubicBezTo>
                <a:cubicBezTo>
                  <a:pt x="1896984" y="316783"/>
                  <a:pt x="1843001" y="301626"/>
                  <a:pt x="1843001" y="301626"/>
                </a:cubicBezTo>
                <a:cubicBezTo>
                  <a:pt x="1823969" y="282594"/>
                  <a:pt x="1803010" y="258170"/>
                  <a:pt x="1776740" y="248617"/>
                </a:cubicBezTo>
                <a:cubicBezTo>
                  <a:pt x="1742506" y="236169"/>
                  <a:pt x="1705279" y="233633"/>
                  <a:pt x="1670722" y="222113"/>
                </a:cubicBezTo>
                <a:cubicBezTo>
                  <a:pt x="1657470" y="217695"/>
                  <a:pt x="1644602" y="211890"/>
                  <a:pt x="1630966" y="208860"/>
                </a:cubicBezTo>
                <a:cubicBezTo>
                  <a:pt x="1604736" y="203031"/>
                  <a:pt x="1577801" y="200878"/>
                  <a:pt x="1551453" y="195608"/>
                </a:cubicBezTo>
                <a:cubicBezTo>
                  <a:pt x="1533593" y="192036"/>
                  <a:pt x="1516114" y="186773"/>
                  <a:pt x="1498444" y="182356"/>
                </a:cubicBezTo>
                <a:cubicBezTo>
                  <a:pt x="1485192" y="173521"/>
                  <a:pt x="1471125" y="165801"/>
                  <a:pt x="1458688" y="155852"/>
                </a:cubicBezTo>
                <a:cubicBezTo>
                  <a:pt x="1448931" y="148047"/>
                  <a:pt x="1443358" y="134935"/>
                  <a:pt x="1432183" y="129347"/>
                </a:cubicBezTo>
                <a:cubicBezTo>
                  <a:pt x="1415892" y="121202"/>
                  <a:pt x="1396619" y="121329"/>
                  <a:pt x="1379174" y="116095"/>
                </a:cubicBezTo>
                <a:cubicBezTo>
                  <a:pt x="1094812" y="30788"/>
                  <a:pt x="1474981" y="136736"/>
                  <a:pt x="1233401" y="76339"/>
                </a:cubicBezTo>
                <a:cubicBezTo>
                  <a:pt x="1219849" y="72951"/>
                  <a:pt x="1206138" y="69333"/>
                  <a:pt x="1193644" y="63086"/>
                </a:cubicBezTo>
                <a:cubicBezTo>
                  <a:pt x="1179399" y="55963"/>
                  <a:pt x="1169750" y="38024"/>
                  <a:pt x="1153888" y="36582"/>
                </a:cubicBezTo>
                <a:cubicBezTo>
                  <a:pt x="1021837" y="24578"/>
                  <a:pt x="888844" y="27747"/>
                  <a:pt x="756322" y="23330"/>
                </a:cubicBezTo>
                <a:cubicBezTo>
                  <a:pt x="743070" y="18913"/>
                  <a:pt x="730535" y="10078"/>
                  <a:pt x="716566" y="10078"/>
                </a:cubicBezTo>
                <a:cubicBezTo>
                  <a:pt x="436358" y="10078"/>
                  <a:pt x="491836" y="0"/>
                  <a:pt x="345505" y="36582"/>
                </a:cubicBezTo>
                <a:cubicBezTo>
                  <a:pt x="332253" y="49834"/>
                  <a:pt x="322020" y="67040"/>
                  <a:pt x="305748" y="76339"/>
                </a:cubicBezTo>
                <a:cubicBezTo>
                  <a:pt x="289935" y="85375"/>
                  <a:pt x="269794" y="83196"/>
                  <a:pt x="252740" y="89591"/>
                </a:cubicBezTo>
                <a:cubicBezTo>
                  <a:pt x="220043" y="101852"/>
                  <a:pt x="188307" y="122362"/>
                  <a:pt x="159974" y="142600"/>
                </a:cubicBezTo>
                <a:cubicBezTo>
                  <a:pt x="142001" y="155438"/>
                  <a:pt x="123474" y="167682"/>
                  <a:pt x="106966" y="182356"/>
                </a:cubicBezTo>
                <a:cubicBezTo>
                  <a:pt x="83620" y="203108"/>
                  <a:pt x="40705" y="248617"/>
                  <a:pt x="40705" y="248617"/>
                </a:cubicBezTo>
                <a:lnTo>
                  <a:pt x="14201" y="328130"/>
                </a:lnTo>
                <a:lnTo>
                  <a:pt x="948" y="367886"/>
                </a:lnTo>
                <a:cubicBezTo>
                  <a:pt x="5366" y="429730"/>
                  <a:pt x="0" y="493064"/>
                  <a:pt x="14201" y="553417"/>
                </a:cubicBezTo>
                <a:cubicBezTo>
                  <a:pt x="18493" y="571660"/>
                  <a:pt x="50605" y="574734"/>
                  <a:pt x="53957" y="593173"/>
                </a:cubicBezTo>
                <a:cubicBezTo>
                  <a:pt x="60328" y="628213"/>
                  <a:pt x="45122" y="663852"/>
                  <a:pt x="40705" y="699191"/>
                </a:cubicBezTo>
                <a:cubicBezTo>
                  <a:pt x="49540" y="791956"/>
                  <a:pt x="56107" y="884965"/>
                  <a:pt x="67209" y="977486"/>
                </a:cubicBezTo>
                <a:cubicBezTo>
                  <a:pt x="69379" y="995570"/>
                  <a:pt x="70358" y="1015340"/>
                  <a:pt x="80461" y="1030495"/>
                </a:cubicBezTo>
                <a:cubicBezTo>
                  <a:pt x="89296" y="1043747"/>
                  <a:pt x="108125" y="1046635"/>
                  <a:pt x="120218" y="1057000"/>
                </a:cubicBezTo>
                <a:cubicBezTo>
                  <a:pt x="168712" y="1098566"/>
                  <a:pt x="157566" y="1114024"/>
                  <a:pt x="212983" y="1123260"/>
                </a:cubicBezTo>
                <a:cubicBezTo>
                  <a:pt x="252440" y="1129836"/>
                  <a:pt x="292496" y="1132095"/>
                  <a:pt x="332253" y="1136513"/>
                </a:cubicBezTo>
                <a:cubicBezTo>
                  <a:pt x="354340" y="1149765"/>
                  <a:pt x="377413" y="1161498"/>
                  <a:pt x="398514" y="1176269"/>
                </a:cubicBezTo>
                <a:cubicBezTo>
                  <a:pt x="421686" y="1192489"/>
                  <a:pt x="440049" y="1215542"/>
                  <a:pt x="464774" y="1229278"/>
                </a:cubicBezTo>
                <a:cubicBezTo>
                  <a:pt x="480695" y="1238123"/>
                  <a:pt x="500113" y="1238113"/>
                  <a:pt x="517783" y="1242530"/>
                </a:cubicBezTo>
                <a:cubicBezTo>
                  <a:pt x="531035" y="1251365"/>
                  <a:pt x="543294" y="1261911"/>
                  <a:pt x="557540" y="1269034"/>
                </a:cubicBezTo>
                <a:cubicBezTo>
                  <a:pt x="662887" y="1321708"/>
                  <a:pt x="663076" y="1292920"/>
                  <a:pt x="822583" y="1282286"/>
                </a:cubicBezTo>
                <a:cubicBezTo>
                  <a:pt x="910931" y="1286704"/>
                  <a:pt x="999501" y="1287876"/>
                  <a:pt x="1087627" y="1295539"/>
                </a:cubicBezTo>
                <a:cubicBezTo>
                  <a:pt x="1101543" y="1296749"/>
                  <a:pt x="1113414" y="1308791"/>
                  <a:pt x="1127383" y="1308791"/>
                </a:cubicBezTo>
                <a:cubicBezTo>
                  <a:pt x="1379213" y="1308791"/>
                  <a:pt x="1630966" y="1299956"/>
                  <a:pt x="1882757" y="1295539"/>
                </a:cubicBezTo>
                <a:cubicBezTo>
                  <a:pt x="1904475" y="1288299"/>
                  <a:pt x="1978692" y="1264423"/>
                  <a:pt x="1988774" y="1255782"/>
                </a:cubicBezTo>
                <a:cubicBezTo>
                  <a:pt x="2003773" y="1242925"/>
                  <a:pt x="2005478" y="1219925"/>
                  <a:pt x="2015279" y="1202773"/>
                </a:cubicBezTo>
                <a:cubicBezTo>
                  <a:pt x="2023181" y="1188945"/>
                  <a:pt x="2033342" y="1176523"/>
                  <a:pt x="2041783" y="1163017"/>
                </a:cubicBezTo>
                <a:cubicBezTo>
                  <a:pt x="2055435" y="1141175"/>
                  <a:pt x="2066769" y="1117858"/>
                  <a:pt x="2081540" y="1096756"/>
                </a:cubicBezTo>
                <a:cubicBezTo>
                  <a:pt x="2097760" y="1073584"/>
                  <a:pt x="2118448" y="1053751"/>
                  <a:pt x="2134548" y="1030495"/>
                </a:cubicBezTo>
                <a:cubicBezTo>
                  <a:pt x="2158269" y="996231"/>
                  <a:pt x="2200809" y="924478"/>
                  <a:pt x="2200809" y="924478"/>
                </a:cubicBezTo>
                <a:cubicBezTo>
                  <a:pt x="2233622" y="760413"/>
                  <a:pt x="2220882" y="851304"/>
                  <a:pt x="2200809" y="540165"/>
                </a:cubicBezTo>
                <a:cubicBezTo>
                  <a:pt x="2198798" y="508994"/>
                  <a:pt x="2193683" y="478029"/>
                  <a:pt x="2187557" y="447400"/>
                </a:cubicBezTo>
                <a:cubicBezTo>
                  <a:pt x="2184817" y="433702"/>
                  <a:pt x="2184183" y="417521"/>
                  <a:pt x="2174305" y="407643"/>
                </a:cubicBezTo>
                <a:cubicBezTo>
                  <a:pt x="2164427" y="397765"/>
                  <a:pt x="2147800" y="398808"/>
                  <a:pt x="2134548" y="394391"/>
                </a:cubicBezTo>
                <a:cubicBezTo>
                  <a:pt x="2121296" y="398808"/>
                  <a:pt x="2108223" y="403806"/>
                  <a:pt x="2094792" y="407643"/>
                </a:cubicBezTo>
                <a:cubicBezTo>
                  <a:pt x="2077279" y="412647"/>
                  <a:pt x="2058524" y="413720"/>
                  <a:pt x="2041783" y="420895"/>
                </a:cubicBezTo>
                <a:cubicBezTo>
                  <a:pt x="2027144" y="427169"/>
                  <a:pt x="2017479" y="443537"/>
                  <a:pt x="2002027" y="447400"/>
                </a:cubicBezTo>
                <a:cubicBezTo>
                  <a:pt x="1995966" y="448915"/>
                  <a:pt x="1993192" y="438565"/>
                  <a:pt x="1988774" y="434147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038600" y="4572000"/>
            <a:ext cx="1686680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dirty="0" smtClean="0"/>
              <a:t>periferní</a:t>
            </a:r>
            <a:endParaRPr lang="cs-CZ" sz="3200" dirty="0"/>
          </a:p>
        </p:txBody>
      </p:sp>
      <p:pic>
        <p:nvPicPr>
          <p:cNvPr id="15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Volný tvar 16"/>
          <p:cNvSpPr/>
          <p:nvPr/>
        </p:nvSpPr>
        <p:spPr>
          <a:xfrm>
            <a:off x="3276600" y="2819400"/>
            <a:ext cx="1600200" cy="1023730"/>
          </a:xfrm>
          <a:custGeom>
            <a:avLst/>
            <a:gdLst>
              <a:gd name="connsiteX0" fmla="*/ 185530 w 1272209"/>
              <a:gd name="connsiteY0" fmla="*/ 915184 h 915184"/>
              <a:gd name="connsiteX1" fmla="*/ 357809 w 1272209"/>
              <a:gd name="connsiteY1" fmla="*/ 875428 h 915184"/>
              <a:gd name="connsiteX2" fmla="*/ 437322 w 1272209"/>
              <a:gd name="connsiteY2" fmla="*/ 848924 h 915184"/>
              <a:gd name="connsiteX3" fmla="*/ 477078 w 1272209"/>
              <a:gd name="connsiteY3" fmla="*/ 835671 h 915184"/>
              <a:gd name="connsiteX4" fmla="*/ 768626 w 1272209"/>
              <a:gd name="connsiteY4" fmla="*/ 809167 h 915184"/>
              <a:gd name="connsiteX5" fmla="*/ 808383 w 1272209"/>
              <a:gd name="connsiteY5" fmla="*/ 795915 h 915184"/>
              <a:gd name="connsiteX6" fmla="*/ 901148 w 1272209"/>
              <a:gd name="connsiteY6" fmla="*/ 756158 h 915184"/>
              <a:gd name="connsiteX7" fmla="*/ 967409 w 1272209"/>
              <a:gd name="connsiteY7" fmla="*/ 689897 h 915184"/>
              <a:gd name="connsiteX8" fmla="*/ 1046922 w 1272209"/>
              <a:gd name="connsiteY8" fmla="*/ 636889 h 915184"/>
              <a:gd name="connsiteX9" fmla="*/ 1113183 w 1272209"/>
              <a:gd name="connsiteY9" fmla="*/ 597132 h 915184"/>
              <a:gd name="connsiteX10" fmla="*/ 1126435 w 1272209"/>
              <a:gd name="connsiteY10" fmla="*/ 557376 h 915184"/>
              <a:gd name="connsiteX11" fmla="*/ 1139687 w 1272209"/>
              <a:gd name="connsiteY11" fmla="*/ 504367 h 915184"/>
              <a:gd name="connsiteX12" fmla="*/ 1192696 w 1272209"/>
              <a:gd name="connsiteY12" fmla="*/ 451358 h 915184"/>
              <a:gd name="connsiteX13" fmla="*/ 1245704 w 1272209"/>
              <a:gd name="connsiteY13" fmla="*/ 371845 h 915184"/>
              <a:gd name="connsiteX14" fmla="*/ 1272209 w 1272209"/>
              <a:gd name="connsiteY14" fmla="*/ 332089 h 915184"/>
              <a:gd name="connsiteX15" fmla="*/ 1258956 w 1272209"/>
              <a:gd name="connsiteY15" fmla="*/ 133306 h 915184"/>
              <a:gd name="connsiteX16" fmla="*/ 1245704 w 1272209"/>
              <a:gd name="connsiteY16" fmla="*/ 93550 h 915184"/>
              <a:gd name="connsiteX17" fmla="*/ 1166191 w 1272209"/>
              <a:gd name="connsiteY17" fmla="*/ 80297 h 915184"/>
              <a:gd name="connsiteX18" fmla="*/ 1086678 w 1272209"/>
              <a:gd name="connsiteY18" fmla="*/ 27289 h 915184"/>
              <a:gd name="connsiteX19" fmla="*/ 940904 w 1272209"/>
              <a:gd name="connsiteY19" fmla="*/ 784 h 915184"/>
              <a:gd name="connsiteX20" fmla="*/ 477078 w 1272209"/>
              <a:gd name="connsiteY20" fmla="*/ 27289 h 915184"/>
              <a:gd name="connsiteX21" fmla="*/ 344556 w 1272209"/>
              <a:gd name="connsiteY21" fmla="*/ 80297 h 915184"/>
              <a:gd name="connsiteX22" fmla="*/ 278296 w 1272209"/>
              <a:gd name="connsiteY22" fmla="*/ 146558 h 915184"/>
              <a:gd name="connsiteX23" fmla="*/ 251791 w 1272209"/>
              <a:gd name="connsiteY23" fmla="*/ 173063 h 915184"/>
              <a:gd name="connsiteX24" fmla="*/ 185530 w 1272209"/>
              <a:gd name="connsiteY24" fmla="*/ 265828 h 915184"/>
              <a:gd name="connsiteX25" fmla="*/ 145774 w 1272209"/>
              <a:gd name="connsiteY25" fmla="*/ 305584 h 915184"/>
              <a:gd name="connsiteX26" fmla="*/ 119269 w 1272209"/>
              <a:gd name="connsiteY26" fmla="*/ 332089 h 915184"/>
              <a:gd name="connsiteX27" fmla="*/ 106017 w 1272209"/>
              <a:gd name="connsiteY27" fmla="*/ 371845 h 915184"/>
              <a:gd name="connsiteX28" fmla="*/ 39756 w 1272209"/>
              <a:gd name="connsiteY28" fmla="*/ 464611 h 915184"/>
              <a:gd name="connsiteX29" fmla="*/ 26504 w 1272209"/>
              <a:gd name="connsiteY29" fmla="*/ 504367 h 915184"/>
              <a:gd name="connsiteX30" fmla="*/ 0 w 1272209"/>
              <a:gd name="connsiteY30" fmla="*/ 623637 h 915184"/>
              <a:gd name="connsiteX31" fmla="*/ 13252 w 1272209"/>
              <a:gd name="connsiteY31" fmla="*/ 795915 h 915184"/>
              <a:gd name="connsiteX32" fmla="*/ 26504 w 1272209"/>
              <a:gd name="connsiteY32" fmla="*/ 835671 h 915184"/>
              <a:gd name="connsiteX33" fmla="*/ 132522 w 1272209"/>
              <a:gd name="connsiteY33" fmla="*/ 888680 h 915184"/>
              <a:gd name="connsiteX34" fmla="*/ 251791 w 1272209"/>
              <a:gd name="connsiteY34" fmla="*/ 901932 h 91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272209" h="915184">
                <a:moveTo>
                  <a:pt x="185530" y="915184"/>
                </a:moveTo>
                <a:cubicBezTo>
                  <a:pt x="294676" y="878802"/>
                  <a:pt x="237386" y="892631"/>
                  <a:pt x="357809" y="875428"/>
                </a:cubicBezTo>
                <a:lnTo>
                  <a:pt x="437322" y="848924"/>
                </a:lnTo>
                <a:cubicBezTo>
                  <a:pt x="450574" y="844507"/>
                  <a:pt x="463150" y="836742"/>
                  <a:pt x="477078" y="835671"/>
                </a:cubicBezTo>
                <a:cubicBezTo>
                  <a:pt x="689239" y="819351"/>
                  <a:pt x="592113" y="828779"/>
                  <a:pt x="768626" y="809167"/>
                </a:cubicBezTo>
                <a:cubicBezTo>
                  <a:pt x="781878" y="804750"/>
                  <a:pt x="794951" y="799753"/>
                  <a:pt x="808383" y="795915"/>
                </a:cubicBezTo>
                <a:cubicBezTo>
                  <a:pt x="858793" y="781512"/>
                  <a:pt x="862021" y="790394"/>
                  <a:pt x="901148" y="756158"/>
                </a:cubicBezTo>
                <a:cubicBezTo>
                  <a:pt x="924655" y="735589"/>
                  <a:pt x="941419" y="707223"/>
                  <a:pt x="967409" y="689897"/>
                </a:cubicBezTo>
                <a:cubicBezTo>
                  <a:pt x="993913" y="672228"/>
                  <a:pt x="1024398" y="659414"/>
                  <a:pt x="1046922" y="636889"/>
                </a:cubicBezTo>
                <a:cubicBezTo>
                  <a:pt x="1083303" y="600506"/>
                  <a:pt x="1061573" y="614335"/>
                  <a:pt x="1113183" y="597132"/>
                </a:cubicBezTo>
                <a:cubicBezTo>
                  <a:pt x="1117600" y="583880"/>
                  <a:pt x="1122598" y="570807"/>
                  <a:pt x="1126435" y="557376"/>
                </a:cubicBezTo>
                <a:cubicBezTo>
                  <a:pt x="1131439" y="539863"/>
                  <a:pt x="1130034" y="519812"/>
                  <a:pt x="1139687" y="504367"/>
                </a:cubicBezTo>
                <a:cubicBezTo>
                  <a:pt x="1152931" y="483177"/>
                  <a:pt x="1177086" y="470871"/>
                  <a:pt x="1192696" y="451358"/>
                </a:cubicBezTo>
                <a:cubicBezTo>
                  <a:pt x="1212595" y="426484"/>
                  <a:pt x="1228034" y="398349"/>
                  <a:pt x="1245704" y="371845"/>
                </a:cubicBezTo>
                <a:lnTo>
                  <a:pt x="1272209" y="332089"/>
                </a:lnTo>
                <a:cubicBezTo>
                  <a:pt x="1267791" y="265828"/>
                  <a:pt x="1266290" y="199308"/>
                  <a:pt x="1258956" y="133306"/>
                </a:cubicBezTo>
                <a:cubicBezTo>
                  <a:pt x="1257413" y="119423"/>
                  <a:pt x="1257832" y="100481"/>
                  <a:pt x="1245704" y="93550"/>
                </a:cubicBezTo>
                <a:cubicBezTo>
                  <a:pt x="1222374" y="80219"/>
                  <a:pt x="1192695" y="84715"/>
                  <a:pt x="1166191" y="80297"/>
                </a:cubicBezTo>
                <a:cubicBezTo>
                  <a:pt x="1139687" y="62628"/>
                  <a:pt x="1118212" y="31794"/>
                  <a:pt x="1086678" y="27289"/>
                </a:cubicBezTo>
                <a:cubicBezTo>
                  <a:pt x="975883" y="11461"/>
                  <a:pt x="1024216" y="21613"/>
                  <a:pt x="940904" y="784"/>
                </a:cubicBezTo>
                <a:cubicBezTo>
                  <a:pt x="923100" y="1420"/>
                  <a:pt x="595333" y="0"/>
                  <a:pt x="477078" y="27289"/>
                </a:cubicBezTo>
                <a:cubicBezTo>
                  <a:pt x="416254" y="41325"/>
                  <a:pt x="396086" y="54532"/>
                  <a:pt x="344556" y="80297"/>
                </a:cubicBezTo>
                <a:lnTo>
                  <a:pt x="278296" y="146558"/>
                </a:lnTo>
                <a:lnTo>
                  <a:pt x="251791" y="173063"/>
                </a:lnTo>
                <a:cubicBezTo>
                  <a:pt x="230637" y="236525"/>
                  <a:pt x="248416" y="202942"/>
                  <a:pt x="185530" y="265828"/>
                </a:cubicBezTo>
                <a:lnTo>
                  <a:pt x="145774" y="305584"/>
                </a:lnTo>
                <a:lnTo>
                  <a:pt x="119269" y="332089"/>
                </a:lnTo>
                <a:cubicBezTo>
                  <a:pt x="114852" y="345341"/>
                  <a:pt x="113765" y="360222"/>
                  <a:pt x="106017" y="371845"/>
                </a:cubicBezTo>
                <a:cubicBezTo>
                  <a:pt x="33295" y="480930"/>
                  <a:pt x="94668" y="336486"/>
                  <a:pt x="39756" y="464611"/>
                </a:cubicBezTo>
                <a:cubicBezTo>
                  <a:pt x="34253" y="477450"/>
                  <a:pt x="30341" y="490936"/>
                  <a:pt x="26504" y="504367"/>
                </a:cubicBezTo>
                <a:cubicBezTo>
                  <a:pt x="14028" y="548034"/>
                  <a:pt x="9109" y="578093"/>
                  <a:pt x="0" y="623637"/>
                </a:cubicBezTo>
                <a:cubicBezTo>
                  <a:pt x="4417" y="681063"/>
                  <a:pt x="6108" y="738764"/>
                  <a:pt x="13252" y="795915"/>
                </a:cubicBezTo>
                <a:cubicBezTo>
                  <a:pt x="14985" y="809776"/>
                  <a:pt x="19317" y="823693"/>
                  <a:pt x="26504" y="835671"/>
                </a:cubicBezTo>
                <a:cubicBezTo>
                  <a:pt x="49634" y="874221"/>
                  <a:pt x="92874" y="875464"/>
                  <a:pt x="132522" y="888680"/>
                </a:cubicBezTo>
                <a:cubicBezTo>
                  <a:pt x="197423" y="910313"/>
                  <a:pt x="158308" y="901932"/>
                  <a:pt x="251791" y="901932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3581400" y="3124200"/>
            <a:ext cx="1026243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000" dirty="0" smtClean="0"/>
              <a:t>jádrová</a:t>
            </a:r>
          </a:p>
        </p:txBody>
      </p:sp>
      <p:sp>
        <p:nvSpPr>
          <p:cNvPr id="20" name="Volný tvar 19"/>
          <p:cNvSpPr/>
          <p:nvPr/>
        </p:nvSpPr>
        <p:spPr>
          <a:xfrm>
            <a:off x="7312210" y="3392557"/>
            <a:ext cx="1562329" cy="889499"/>
          </a:xfrm>
          <a:custGeom>
            <a:avLst/>
            <a:gdLst>
              <a:gd name="connsiteX0" fmla="*/ 1553494 w 1562329"/>
              <a:gd name="connsiteY0" fmla="*/ 477078 h 889499"/>
              <a:gd name="connsiteX1" fmla="*/ 1487233 w 1562329"/>
              <a:gd name="connsiteY1" fmla="*/ 384313 h 889499"/>
              <a:gd name="connsiteX2" fmla="*/ 1407720 w 1562329"/>
              <a:gd name="connsiteY2" fmla="*/ 318052 h 889499"/>
              <a:gd name="connsiteX3" fmla="*/ 1367964 w 1562329"/>
              <a:gd name="connsiteY3" fmla="*/ 291547 h 889499"/>
              <a:gd name="connsiteX4" fmla="*/ 1301703 w 1562329"/>
              <a:gd name="connsiteY4" fmla="*/ 265043 h 889499"/>
              <a:gd name="connsiteX5" fmla="*/ 1261947 w 1562329"/>
              <a:gd name="connsiteY5" fmla="*/ 251791 h 889499"/>
              <a:gd name="connsiteX6" fmla="*/ 1155929 w 1562329"/>
              <a:gd name="connsiteY6" fmla="*/ 185530 h 889499"/>
              <a:gd name="connsiteX7" fmla="*/ 1116173 w 1562329"/>
              <a:gd name="connsiteY7" fmla="*/ 145773 h 889499"/>
              <a:gd name="connsiteX8" fmla="*/ 996903 w 1562329"/>
              <a:gd name="connsiteY8" fmla="*/ 66260 h 889499"/>
              <a:gd name="connsiteX9" fmla="*/ 943894 w 1562329"/>
              <a:gd name="connsiteY9" fmla="*/ 39756 h 889499"/>
              <a:gd name="connsiteX10" fmla="*/ 652347 w 1562329"/>
              <a:gd name="connsiteY10" fmla="*/ 13252 h 889499"/>
              <a:gd name="connsiteX11" fmla="*/ 612590 w 1562329"/>
              <a:gd name="connsiteY11" fmla="*/ 0 h 889499"/>
              <a:gd name="connsiteX12" fmla="*/ 480068 w 1562329"/>
              <a:gd name="connsiteY12" fmla="*/ 26504 h 889499"/>
              <a:gd name="connsiteX13" fmla="*/ 440312 w 1562329"/>
              <a:gd name="connsiteY13" fmla="*/ 53008 h 889499"/>
              <a:gd name="connsiteX14" fmla="*/ 374051 w 1562329"/>
              <a:gd name="connsiteY14" fmla="*/ 119269 h 889499"/>
              <a:gd name="connsiteX15" fmla="*/ 334294 w 1562329"/>
              <a:gd name="connsiteY15" fmla="*/ 132521 h 889499"/>
              <a:gd name="connsiteX16" fmla="*/ 228277 w 1562329"/>
              <a:gd name="connsiteY16" fmla="*/ 225286 h 889499"/>
              <a:gd name="connsiteX17" fmla="*/ 201773 w 1562329"/>
              <a:gd name="connsiteY17" fmla="*/ 265043 h 889499"/>
              <a:gd name="connsiteX18" fmla="*/ 109007 w 1562329"/>
              <a:gd name="connsiteY18" fmla="*/ 304800 h 889499"/>
              <a:gd name="connsiteX19" fmla="*/ 42747 w 1562329"/>
              <a:gd name="connsiteY19" fmla="*/ 384313 h 889499"/>
              <a:gd name="connsiteX20" fmla="*/ 29494 w 1562329"/>
              <a:gd name="connsiteY20" fmla="*/ 463826 h 889499"/>
              <a:gd name="connsiteX21" fmla="*/ 69251 w 1562329"/>
              <a:gd name="connsiteY21" fmla="*/ 795130 h 889499"/>
              <a:gd name="connsiteX22" fmla="*/ 82503 w 1562329"/>
              <a:gd name="connsiteY22" fmla="*/ 834886 h 889499"/>
              <a:gd name="connsiteX23" fmla="*/ 135512 w 1562329"/>
              <a:gd name="connsiteY23" fmla="*/ 861391 h 889499"/>
              <a:gd name="connsiteX24" fmla="*/ 321042 w 1562329"/>
              <a:gd name="connsiteY24" fmla="*/ 848139 h 889499"/>
              <a:gd name="connsiteX25" fmla="*/ 374051 w 1562329"/>
              <a:gd name="connsiteY25" fmla="*/ 834886 h 889499"/>
              <a:gd name="connsiteX26" fmla="*/ 466816 w 1562329"/>
              <a:gd name="connsiteY26" fmla="*/ 848139 h 889499"/>
              <a:gd name="connsiteX27" fmla="*/ 625842 w 1562329"/>
              <a:gd name="connsiteY27" fmla="*/ 887895 h 889499"/>
              <a:gd name="connsiteX28" fmla="*/ 1195686 w 1562329"/>
              <a:gd name="connsiteY28" fmla="*/ 874643 h 889499"/>
              <a:gd name="connsiteX29" fmla="*/ 1301703 w 1562329"/>
              <a:gd name="connsiteY29" fmla="*/ 834886 h 889499"/>
              <a:gd name="connsiteX30" fmla="*/ 1394468 w 1562329"/>
              <a:gd name="connsiteY30" fmla="*/ 808382 h 889499"/>
              <a:gd name="connsiteX31" fmla="*/ 1460729 w 1562329"/>
              <a:gd name="connsiteY31" fmla="*/ 781878 h 889499"/>
              <a:gd name="connsiteX32" fmla="*/ 1500486 w 1562329"/>
              <a:gd name="connsiteY32" fmla="*/ 768626 h 889499"/>
              <a:gd name="connsiteX33" fmla="*/ 1553494 w 1562329"/>
              <a:gd name="connsiteY33" fmla="*/ 689113 h 889499"/>
              <a:gd name="connsiteX34" fmla="*/ 1540242 w 1562329"/>
              <a:gd name="connsiteY34" fmla="*/ 583095 h 889499"/>
              <a:gd name="connsiteX35" fmla="*/ 1553494 w 1562329"/>
              <a:gd name="connsiteY35" fmla="*/ 477078 h 88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562329" h="889499">
                <a:moveTo>
                  <a:pt x="1553494" y="477078"/>
                </a:moveTo>
                <a:cubicBezTo>
                  <a:pt x="1544659" y="443948"/>
                  <a:pt x="1514637" y="417198"/>
                  <a:pt x="1487233" y="384313"/>
                </a:cubicBezTo>
                <a:cubicBezTo>
                  <a:pt x="1465072" y="357720"/>
                  <a:pt x="1435440" y="337852"/>
                  <a:pt x="1407720" y="318052"/>
                </a:cubicBezTo>
                <a:cubicBezTo>
                  <a:pt x="1394760" y="308795"/>
                  <a:pt x="1382210" y="298670"/>
                  <a:pt x="1367964" y="291547"/>
                </a:cubicBezTo>
                <a:cubicBezTo>
                  <a:pt x="1346687" y="280908"/>
                  <a:pt x="1323977" y="273396"/>
                  <a:pt x="1301703" y="265043"/>
                </a:cubicBezTo>
                <a:cubicBezTo>
                  <a:pt x="1288624" y="260138"/>
                  <a:pt x="1274441" y="258038"/>
                  <a:pt x="1261947" y="251791"/>
                </a:cubicBezTo>
                <a:cubicBezTo>
                  <a:pt x="1255488" y="248562"/>
                  <a:pt x="1171694" y="198668"/>
                  <a:pt x="1155929" y="185530"/>
                </a:cubicBezTo>
                <a:cubicBezTo>
                  <a:pt x="1141531" y="173532"/>
                  <a:pt x="1130403" y="157970"/>
                  <a:pt x="1116173" y="145773"/>
                </a:cubicBezTo>
                <a:cubicBezTo>
                  <a:pt x="1079482" y="114324"/>
                  <a:pt x="1039042" y="89671"/>
                  <a:pt x="996903" y="66260"/>
                </a:cubicBezTo>
                <a:cubicBezTo>
                  <a:pt x="979634" y="56666"/>
                  <a:pt x="963419" y="42760"/>
                  <a:pt x="943894" y="39756"/>
                </a:cubicBezTo>
                <a:cubicBezTo>
                  <a:pt x="847446" y="24918"/>
                  <a:pt x="652347" y="13252"/>
                  <a:pt x="652347" y="13252"/>
                </a:cubicBezTo>
                <a:cubicBezTo>
                  <a:pt x="639095" y="8835"/>
                  <a:pt x="626559" y="0"/>
                  <a:pt x="612590" y="0"/>
                </a:cubicBezTo>
                <a:cubicBezTo>
                  <a:pt x="551680" y="0"/>
                  <a:pt x="529027" y="10185"/>
                  <a:pt x="480068" y="26504"/>
                </a:cubicBezTo>
                <a:cubicBezTo>
                  <a:pt x="466816" y="35339"/>
                  <a:pt x="452298" y="42520"/>
                  <a:pt x="440312" y="53008"/>
                </a:cubicBezTo>
                <a:cubicBezTo>
                  <a:pt x="416805" y="73577"/>
                  <a:pt x="403684" y="109392"/>
                  <a:pt x="374051" y="119269"/>
                </a:cubicBezTo>
                <a:lnTo>
                  <a:pt x="334294" y="132521"/>
                </a:lnTo>
                <a:cubicBezTo>
                  <a:pt x="256771" y="210044"/>
                  <a:pt x="294023" y="181456"/>
                  <a:pt x="228277" y="225286"/>
                </a:cubicBezTo>
                <a:cubicBezTo>
                  <a:pt x="219442" y="238538"/>
                  <a:pt x="214009" y="254847"/>
                  <a:pt x="201773" y="265043"/>
                </a:cubicBezTo>
                <a:cubicBezTo>
                  <a:pt x="179941" y="283236"/>
                  <a:pt x="136624" y="295594"/>
                  <a:pt x="109007" y="304800"/>
                </a:cubicBezTo>
                <a:cubicBezTo>
                  <a:pt x="90552" y="323255"/>
                  <a:pt x="51973" y="356636"/>
                  <a:pt x="42747" y="384313"/>
                </a:cubicBezTo>
                <a:cubicBezTo>
                  <a:pt x="34250" y="409804"/>
                  <a:pt x="33912" y="437322"/>
                  <a:pt x="29494" y="463826"/>
                </a:cubicBezTo>
                <a:cubicBezTo>
                  <a:pt x="49398" y="881791"/>
                  <a:pt x="0" y="633542"/>
                  <a:pt x="69251" y="795130"/>
                </a:cubicBezTo>
                <a:cubicBezTo>
                  <a:pt x="74754" y="807969"/>
                  <a:pt x="72626" y="825009"/>
                  <a:pt x="82503" y="834886"/>
                </a:cubicBezTo>
                <a:cubicBezTo>
                  <a:pt x="96472" y="848855"/>
                  <a:pt x="117842" y="852556"/>
                  <a:pt x="135512" y="861391"/>
                </a:cubicBezTo>
                <a:cubicBezTo>
                  <a:pt x="197355" y="856974"/>
                  <a:pt x="259420" y="854986"/>
                  <a:pt x="321042" y="848139"/>
                </a:cubicBezTo>
                <a:cubicBezTo>
                  <a:pt x="339144" y="846128"/>
                  <a:pt x="355837" y="834886"/>
                  <a:pt x="374051" y="834886"/>
                </a:cubicBezTo>
                <a:cubicBezTo>
                  <a:pt x="405287" y="834886"/>
                  <a:pt x="435894" y="843721"/>
                  <a:pt x="466816" y="848139"/>
                </a:cubicBezTo>
                <a:cubicBezTo>
                  <a:pt x="571820" y="883140"/>
                  <a:pt x="518771" y="870050"/>
                  <a:pt x="625842" y="887895"/>
                </a:cubicBezTo>
                <a:cubicBezTo>
                  <a:pt x="815790" y="883478"/>
                  <a:pt x="1006268" y="889499"/>
                  <a:pt x="1195686" y="874643"/>
                </a:cubicBezTo>
                <a:cubicBezTo>
                  <a:pt x="1233313" y="871692"/>
                  <a:pt x="1265898" y="846821"/>
                  <a:pt x="1301703" y="834886"/>
                </a:cubicBezTo>
                <a:cubicBezTo>
                  <a:pt x="1332212" y="824716"/>
                  <a:pt x="1363959" y="818551"/>
                  <a:pt x="1394468" y="808382"/>
                </a:cubicBezTo>
                <a:cubicBezTo>
                  <a:pt x="1417036" y="800860"/>
                  <a:pt x="1438455" y="790231"/>
                  <a:pt x="1460729" y="781878"/>
                </a:cubicBezTo>
                <a:cubicBezTo>
                  <a:pt x="1473809" y="776973"/>
                  <a:pt x="1487234" y="773043"/>
                  <a:pt x="1500486" y="768626"/>
                </a:cubicBezTo>
                <a:cubicBezTo>
                  <a:pt x="1518155" y="742122"/>
                  <a:pt x="1557445" y="720721"/>
                  <a:pt x="1553494" y="689113"/>
                </a:cubicBezTo>
                <a:cubicBezTo>
                  <a:pt x="1549077" y="653774"/>
                  <a:pt x="1547704" y="617919"/>
                  <a:pt x="1540242" y="583095"/>
                </a:cubicBezTo>
                <a:cubicBezTo>
                  <a:pt x="1508150" y="433332"/>
                  <a:pt x="1562329" y="510208"/>
                  <a:pt x="1553494" y="477078"/>
                </a:cubicBezTo>
                <a:close/>
              </a:path>
            </a:pathLst>
          </a:custGeom>
          <a:noFill/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7467600" y="3733800"/>
            <a:ext cx="1196161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jádrová</a:t>
            </a:r>
          </a:p>
        </p:txBody>
      </p:sp>
      <p:sp>
        <p:nvSpPr>
          <p:cNvPr id="23" name="Volný tvar 22"/>
          <p:cNvSpPr/>
          <p:nvPr/>
        </p:nvSpPr>
        <p:spPr>
          <a:xfrm>
            <a:off x="6676888" y="4678017"/>
            <a:ext cx="2017330" cy="883479"/>
          </a:xfrm>
          <a:custGeom>
            <a:avLst/>
            <a:gdLst>
              <a:gd name="connsiteX0" fmla="*/ 68469 w 2017330"/>
              <a:gd name="connsiteY0" fmla="*/ 874644 h 883479"/>
              <a:gd name="connsiteX1" fmla="*/ 572051 w 2017330"/>
              <a:gd name="connsiteY1" fmla="*/ 848140 h 883479"/>
              <a:gd name="connsiteX2" fmla="*/ 678069 w 2017330"/>
              <a:gd name="connsiteY2" fmla="*/ 808383 h 883479"/>
              <a:gd name="connsiteX3" fmla="*/ 837095 w 2017330"/>
              <a:gd name="connsiteY3" fmla="*/ 781879 h 883479"/>
              <a:gd name="connsiteX4" fmla="*/ 1499703 w 2017330"/>
              <a:gd name="connsiteY4" fmla="*/ 755374 h 883479"/>
              <a:gd name="connsiteX5" fmla="*/ 1671982 w 2017330"/>
              <a:gd name="connsiteY5" fmla="*/ 742122 h 883479"/>
              <a:gd name="connsiteX6" fmla="*/ 1738242 w 2017330"/>
              <a:gd name="connsiteY6" fmla="*/ 715618 h 883479"/>
              <a:gd name="connsiteX7" fmla="*/ 1804503 w 2017330"/>
              <a:gd name="connsiteY7" fmla="*/ 675861 h 883479"/>
              <a:gd name="connsiteX8" fmla="*/ 1870764 w 2017330"/>
              <a:gd name="connsiteY8" fmla="*/ 662609 h 883479"/>
              <a:gd name="connsiteX9" fmla="*/ 1897269 w 2017330"/>
              <a:gd name="connsiteY9" fmla="*/ 622853 h 883479"/>
              <a:gd name="connsiteX10" fmla="*/ 1963529 w 2017330"/>
              <a:gd name="connsiteY10" fmla="*/ 556592 h 883479"/>
              <a:gd name="connsiteX11" fmla="*/ 1990034 w 2017330"/>
              <a:gd name="connsiteY11" fmla="*/ 516835 h 883479"/>
              <a:gd name="connsiteX12" fmla="*/ 1990034 w 2017330"/>
              <a:gd name="connsiteY12" fmla="*/ 331305 h 883479"/>
              <a:gd name="connsiteX13" fmla="*/ 1976782 w 2017330"/>
              <a:gd name="connsiteY13" fmla="*/ 278296 h 883479"/>
              <a:gd name="connsiteX14" fmla="*/ 1937025 w 2017330"/>
              <a:gd name="connsiteY14" fmla="*/ 212035 h 883479"/>
              <a:gd name="connsiteX15" fmla="*/ 1844260 w 2017330"/>
              <a:gd name="connsiteY15" fmla="*/ 92766 h 883479"/>
              <a:gd name="connsiteX16" fmla="*/ 1764747 w 2017330"/>
              <a:gd name="connsiteY16" fmla="*/ 66261 h 883479"/>
              <a:gd name="connsiteX17" fmla="*/ 1671982 w 2017330"/>
              <a:gd name="connsiteY17" fmla="*/ 39757 h 883479"/>
              <a:gd name="connsiteX18" fmla="*/ 1565964 w 2017330"/>
              <a:gd name="connsiteY18" fmla="*/ 26505 h 883479"/>
              <a:gd name="connsiteX19" fmla="*/ 1380434 w 2017330"/>
              <a:gd name="connsiteY19" fmla="*/ 0 h 883479"/>
              <a:gd name="connsiteX20" fmla="*/ 1274416 w 2017330"/>
              <a:gd name="connsiteY20" fmla="*/ 13253 h 883479"/>
              <a:gd name="connsiteX21" fmla="*/ 1234660 w 2017330"/>
              <a:gd name="connsiteY21" fmla="*/ 26505 h 883479"/>
              <a:gd name="connsiteX22" fmla="*/ 1102138 w 2017330"/>
              <a:gd name="connsiteY22" fmla="*/ 79513 h 883479"/>
              <a:gd name="connsiteX23" fmla="*/ 1009373 w 2017330"/>
              <a:gd name="connsiteY23" fmla="*/ 92766 h 883479"/>
              <a:gd name="connsiteX24" fmla="*/ 943112 w 2017330"/>
              <a:gd name="connsiteY24" fmla="*/ 106018 h 883479"/>
              <a:gd name="connsiteX25" fmla="*/ 837095 w 2017330"/>
              <a:gd name="connsiteY25" fmla="*/ 119270 h 883479"/>
              <a:gd name="connsiteX26" fmla="*/ 731077 w 2017330"/>
              <a:gd name="connsiteY26" fmla="*/ 198783 h 883479"/>
              <a:gd name="connsiteX27" fmla="*/ 638312 w 2017330"/>
              <a:gd name="connsiteY27" fmla="*/ 291548 h 883479"/>
              <a:gd name="connsiteX28" fmla="*/ 558799 w 2017330"/>
              <a:gd name="connsiteY28" fmla="*/ 357809 h 883479"/>
              <a:gd name="connsiteX29" fmla="*/ 505790 w 2017330"/>
              <a:gd name="connsiteY29" fmla="*/ 437322 h 883479"/>
              <a:gd name="connsiteX30" fmla="*/ 492538 w 2017330"/>
              <a:gd name="connsiteY30" fmla="*/ 477079 h 883479"/>
              <a:gd name="connsiteX31" fmla="*/ 452782 w 2017330"/>
              <a:gd name="connsiteY31" fmla="*/ 503583 h 883479"/>
              <a:gd name="connsiteX32" fmla="*/ 373269 w 2017330"/>
              <a:gd name="connsiteY32" fmla="*/ 569844 h 883479"/>
              <a:gd name="connsiteX33" fmla="*/ 320260 w 2017330"/>
              <a:gd name="connsiteY33" fmla="*/ 609600 h 883479"/>
              <a:gd name="connsiteX34" fmla="*/ 240747 w 2017330"/>
              <a:gd name="connsiteY34" fmla="*/ 636105 h 883479"/>
              <a:gd name="connsiteX35" fmla="*/ 187738 w 2017330"/>
              <a:gd name="connsiteY35" fmla="*/ 715618 h 883479"/>
              <a:gd name="connsiteX36" fmla="*/ 161234 w 2017330"/>
              <a:gd name="connsiteY36" fmla="*/ 795131 h 883479"/>
              <a:gd name="connsiteX37" fmla="*/ 68469 w 2017330"/>
              <a:gd name="connsiteY37" fmla="*/ 874644 h 883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17330" h="883479">
                <a:moveTo>
                  <a:pt x="68469" y="874644"/>
                </a:moveTo>
                <a:cubicBezTo>
                  <a:pt x="136938" y="883479"/>
                  <a:pt x="55788" y="874616"/>
                  <a:pt x="572051" y="848140"/>
                </a:cubicBezTo>
                <a:cubicBezTo>
                  <a:pt x="624587" y="845446"/>
                  <a:pt x="630070" y="826383"/>
                  <a:pt x="678069" y="808383"/>
                </a:cubicBezTo>
                <a:cubicBezTo>
                  <a:pt x="721850" y="791965"/>
                  <a:pt x="798610" y="786690"/>
                  <a:pt x="837095" y="781879"/>
                </a:cubicBezTo>
                <a:cubicBezTo>
                  <a:pt x="1090447" y="718536"/>
                  <a:pt x="836574" y="777853"/>
                  <a:pt x="1499703" y="755374"/>
                </a:cubicBezTo>
                <a:cubicBezTo>
                  <a:pt x="1557266" y="753423"/>
                  <a:pt x="1614556" y="746539"/>
                  <a:pt x="1671982" y="742122"/>
                </a:cubicBezTo>
                <a:cubicBezTo>
                  <a:pt x="1694069" y="733287"/>
                  <a:pt x="1716965" y="726256"/>
                  <a:pt x="1738242" y="715618"/>
                </a:cubicBezTo>
                <a:cubicBezTo>
                  <a:pt x="1761280" y="704099"/>
                  <a:pt x="1780588" y="685427"/>
                  <a:pt x="1804503" y="675861"/>
                </a:cubicBezTo>
                <a:cubicBezTo>
                  <a:pt x="1825416" y="667496"/>
                  <a:pt x="1848677" y="667026"/>
                  <a:pt x="1870764" y="662609"/>
                </a:cubicBezTo>
                <a:cubicBezTo>
                  <a:pt x="1879599" y="649357"/>
                  <a:pt x="1886781" y="634839"/>
                  <a:pt x="1897269" y="622853"/>
                </a:cubicBezTo>
                <a:cubicBezTo>
                  <a:pt x="1917838" y="599346"/>
                  <a:pt x="1946203" y="582581"/>
                  <a:pt x="1963529" y="556592"/>
                </a:cubicBezTo>
                <a:lnTo>
                  <a:pt x="1990034" y="516835"/>
                </a:lnTo>
                <a:cubicBezTo>
                  <a:pt x="2017330" y="434947"/>
                  <a:pt x="2009390" y="476474"/>
                  <a:pt x="1990034" y="331305"/>
                </a:cubicBezTo>
                <a:cubicBezTo>
                  <a:pt x="1987627" y="313251"/>
                  <a:pt x="1984179" y="294940"/>
                  <a:pt x="1976782" y="278296"/>
                </a:cubicBezTo>
                <a:cubicBezTo>
                  <a:pt x="1966321" y="254758"/>
                  <a:pt x="1949534" y="234551"/>
                  <a:pt x="1937025" y="212035"/>
                </a:cubicBezTo>
                <a:cubicBezTo>
                  <a:pt x="1914096" y="170763"/>
                  <a:pt x="1896751" y="110263"/>
                  <a:pt x="1844260" y="92766"/>
                </a:cubicBezTo>
                <a:lnTo>
                  <a:pt x="1764747" y="66261"/>
                </a:lnTo>
                <a:cubicBezTo>
                  <a:pt x="1733240" y="55759"/>
                  <a:pt x="1705257" y="45303"/>
                  <a:pt x="1671982" y="39757"/>
                </a:cubicBezTo>
                <a:cubicBezTo>
                  <a:pt x="1636852" y="33902"/>
                  <a:pt x="1601303" y="30922"/>
                  <a:pt x="1565964" y="26505"/>
                </a:cubicBezTo>
                <a:cubicBezTo>
                  <a:pt x="1492389" y="1980"/>
                  <a:pt x="1496566" y="0"/>
                  <a:pt x="1380434" y="0"/>
                </a:cubicBezTo>
                <a:cubicBezTo>
                  <a:pt x="1344820" y="0"/>
                  <a:pt x="1309755" y="8835"/>
                  <a:pt x="1274416" y="13253"/>
                </a:cubicBezTo>
                <a:cubicBezTo>
                  <a:pt x="1261164" y="17670"/>
                  <a:pt x="1247499" y="21002"/>
                  <a:pt x="1234660" y="26505"/>
                </a:cubicBezTo>
                <a:cubicBezTo>
                  <a:pt x="1183480" y="48439"/>
                  <a:pt x="1162467" y="70894"/>
                  <a:pt x="1102138" y="79513"/>
                </a:cubicBezTo>
                <a:cubicBezTo>
                  <a:pt x="1071216" y="83931"/>
                  <a:pt x="1040184" y="87631"/>
                  <a:pt x="1009373" y="92766"/>
                </a:cubicBezTo>
                <a:cubicBezTo>
                  <a:pt x="987155" y="96469"/>
                  <a:pt x="965374" y="102593"/>
                  <a:pt x="943112" y="106018"/>
                </a:cubicBezTo>
                <a:cubicBezTo>
                  <a:pt x="907912" y="111433"/>
                  <a:pt x="872434" y="114853"/>
                  <a:pt x="837095" y="119270"/>
                </a:cubicBezTo>
                <a:cubicBezTo>
                  <a:pt x="809694" y="137538"/>
                  <a:pt x="755589" y="166100"/>
                  <a:pt x="731077" y="198783"/>
                </a:cubicBezTo>
                <a:cubicBezTo>
                  <a:pt x="660193" y="293295"/>
                  <a:pt x="712730" y="266743"/>
                  <a:pt x="638312" y="291548"/>
                </a:cubicBezTo>
                <a:cubicBezTo>
                  <a:pt x="602973" y="315107"/>
                  <a:pt x="586270" y="322489"/>
                  <a:pt x="558799" y="357809"/>
                </a:cubicBezTo>
                <a:cubicBezTo>
                  <a:pt x="539242" y="382953"/>
                  <a:pt x="505790" y="437322"/>
                  <a:pt x="505790" y="437322"/>
                </a:cubicBezTo>
                <a:cubicBezTo>
                  <a:pt x="501373" y="450574"/>
                  <a:pt x="501264" y="466171"/>
                  <a:pt x="492538" y="477079"/>
                </a:cubicBezTo>
                <a:cubicBezTo>
                  <a:pt x="482589" y="489516"/>
                  <a:pt x="465017" y="493387"/>
                  <a:pt x="452782" y="503583"/>
                </a:cubicBezTo>
                <a:cubicBezTo>
                  <a:pt x="304297" y="627321"/>
                  <a:pt x="511447" y="471146"/>
                  <a:pt x="373269" y="569844"/>
                </a:cubicBezTo>
                <a:cubicBezTo>
                  <a:pt x="355296" y="582682"/>
                  <a:pt x="340015" y="599722"/>
                  <a:pt x="320260" y="609600"/>
                </a:cubicBezTo>
                <a:cubicBezTo>
                  <a:pt x="295271" y="622094"/>
                  <a:pt x="240747" y="636105"/>
                  <a:pt x="240747" y="636105"/>
                </a:cubicBezTo>
                <a:cubicBezTo>
                  <a:pt x="207038" y="669813"/>
                  <a:pt x="209133" y="662130"/>
                  <a:pt x="187738" y="715618"/>
                </a:cubicBezTo>
                <a:cubicBezTo>
                  <a:pt x="177362" y="741558"/>
                  <a:pt x="180989" y="775376"/>
                  <a:pt x="161234" y="795131"/>
                </a:cubicBezTo>
                <a:cubicBezTo>
                  <a:pt x="101241" y="855124"/>
                  <a:pt x="0" y="865809"/>
                  <a:pt x="68469" y="874644"/>
                </a:cubicBezTo>
                <a:close/>
              </a:path>
            </a:pathLst>
          </a:custGeom>
          <a:noFill/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162800" y="4953000"/>
            <a:ext cx="131478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periferní</a:t>
            </a:r>
            <a:endParaRPr lang="cs-CZ" sz="24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3962400" cy="1295400"/>
          </a:xfrm>
        </p:spPr>
        <p:txBody>
          <a:bodyPr>
            <a:normAutofit/>
          </a:bodyPr>
          <a:lstStyle/>
          <a:p>
            <a:r>
              <a:rPr lang="cs-CZ" sz="2400" i="1" dirty="0" smtClean="0"/>
              <a:t>Rozdělte státy na jádrové a periferní</a:t>
            </a:r>
            <a:endParaRPr lang="cs-CZ" sz="2400" i="1" dirty="0"/>
          </a:p>
        </p:txBody>
      </p:sp>
      <p:sp>
        <p:nvSpPr>
          <p:cNvPr id="4" name="Zaoblený obdélník 3"/>
          <p:cNvSpPr/>
          <p:nvPr/>
        </p:nvSpPr>
        <p:spPr>
          <a:xfrm>
            <a:off x="609600" y="1371600"/>
            <a:ext cx="2667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jádrové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5486400" y="1371600"/>
            <a:ext cx="2667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periferní</a:t>
            </a:r>
            <a:endParaRPr lang="cs-CZ" sz="4000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4343400" y="1371600"/>
            <a:ext cx="0" cy="4343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0" y="5791200"/>
            <a:ext cx="1141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Tokio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057400" y="6273225"/>
            <a:ext cx="1824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Singapur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26744" y="6273225"/>
            <a:ext cx="1917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New York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29200" y="5791200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Londýn</a:t>
            </a:r>
            <a:endParaRPr lang="cs-CZ" sz="3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295400" y="5791200"/>
            <a:ext cx="1483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Nairobi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191000" y="6273225"/>
            <a:ext cx="1960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Mogadišo</a:t>
            </a:r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553200" y="5791200"/>
            <a:ext cx="1641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Manaus</a:t>
            </a:r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00400" y="5791200"/>
            <a:ext cx="1300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Lagos</a:t>
            </a:r>
            <a:endParaRPr lang="cs-CZ" sz="3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81000" y="6273225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Paříž</a:t>
            </a:r>
            <a:endParaRPr lang="cs-CZ" sz="3200" dirty="0"/>
          </a:p>
        </p:txBody>
      </p:sp>
      <p:pic>
        <p:nvPicPr>
          <p:cNvPr id="17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6.77151E-6 C 0.03177 -0.01758 0.06215 -0.04233 0.09566 -0.05412 C 0.19045 -0.08743 0.28819 -0.10893 0.38403 -0.13507 C 0.39496 -0.13807 0.46302 -0.15912 0.49132 -0.16791 C 0.50746 -0.17299 0.52135 -0.1804 0.53767 -0.1834 C 0.5526 -0.21023 0.56562 -0.24052 0.57673 -0.27036 C 0.58021 -0.2958 0.58489 -0.32424 0.57673 -0.34945 C 0.575 -0.35477 0.57031 -0.35755 0.56666 -0.36102 C 0.54305 -0.38299 0.53177 -0.38553 0.50278 -0.38992 C 0.46823 -0.38923 0.41666 -0.389 0.37812 -0.38622 C 0.34531 -0.38391 0.27969 -0.37836 0.27969 -0.37836 C 0.23472 -0.38021 0.17795 -0.36888 0.13767 -0.40542 C 0.13455 -0.42114 0.13819 -0.40611 0.13333 -0.41906 C 0.13107 -0.42508 0.13055 -0.43201 0.12899 -0.43826 C 0.12847 -0.44728 0.12847 -0.4563 0.12743 -0.46532 C 0.12535 -0.48266 0.11232 -0.48867 0.10434 -0.50001 " pathEditMode="relative" ptsTypes="f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6.77151E-6 C 0.01147 -0.06407 0.06824 -0.12003 0.09706 -0.15842 C 0.16581 -0.25001 0.16355 -0.23497 0.22171 -0.29349 C 0.25886 -0.33072 0.29376 -0.3809 0.34202 -0.38622 C 0.37154 -0.40311 0.39983 -0.42346 0.43022 -0.43826 C 0.44306 -0.4445 0.45556 -0.45144 0.46806 -0.45768 C 0.47275 -0.46 0.479 -0.45838 0.48247 -0.46347 " pathEditMode="relative" ptsTypes="ffffff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14524E-7 C 0.00938 -0.01249 0.02031 -0.01712 0.03177 -0.02683 C 0.05625 -0.04764 0.07882 -0.07216 0.10434 -0.09066 C 0.12118 -0.10292 0.13854 -0.11448 0.15504 -0.12743 C 0.27222 -0.21948 0.10278 -0.10014 0.28542 -0.22202 C 0.32865 -0.2507 0.37153 -0.28122 0.42031 -0.28747 C 0.42344 -0.30019 0.42986 -0.3099 0.43333 -0.32239 C 0.43837 -0.34043 0.43872 -0.36494 0.45208 -0.37628 C 0.45851 -0.38784 0.45781 -0.3927 0.46945 -0.39755 C 0.46997 -0.3957 0.47101 -0.39177 0.47101 -0.39177 " pathEditMode="relative" ptsTypes="fffffffff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5.22664E-6 C -0.05486 -0.02337 -0.10313 -0.06453 -0.15504 -0.09645 C -0.24149 -0.14941 -0.22917 -0.12744 -0.32604 -0.2026 C -0.34688 -0.21879 -0.36754 -0.23474 -0.38837 -0.25093 C -0.40452 -0.26342 -0.40417 -0.28493 -0.41441 -0.30112 C -0.42066 -0.31106 -0.43368 -0.30412 -0.4434 -0.30505 C -0.45677 -0.31176 -0.45851 -0.31291 -0.47535 -0.31453 C -0.47674 -0.31661 -0.47795 -0.31916 -0.47969 -0.32054 C -0.49306 -0.33049 -0.48542 -0.31985 -0.48976 -0.32633 " pathEditMode="relative" ptsTypes="ffffffff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94912E-6 C -0.00139 -0.00069 -0.00347 -0.00023 -0.00434 -0.00208 C -0.0066 -0.0074 -0.00868 -0.01943 -0.00868 -0.01943 C -0.01059 -0.03515 -0.01319 -0.04972 -0.01441 -0.06568 C -0.01354 -0.10361 -0.01319 -0.14177 -0.01163 -0.17969 C -0.01076 -0.20259 -0.00503 -0.22965 -0.00139 -0.25115 C -0.00017 -0.25879 0.00295 -0.28492 0.00729 -0.29163 C 0.00938 -0.2951 0.01979 -0.2981 0.0217 -0.29926 C 0.02899 -0.30412 0.03941 -0.31082 0.04774 -0.31082 C 0.04931 -0.31082 0.04479 -0.30967 0.0434 -0.30897 C 0.03941 -0.30735 0.03576 -0.30388 0.03194 -0.30134 C 0.02378 -0.29602 0.01806 -0.29695 0.00868 -0.29556 C 0.00417 -0.29486 -0.02587 -0.29047 -0.03472 -0.28978 C -0.05747 -0.28816 -0.10295 -0.28585 -0.10295 -0.28585 C -0.11111 -0.28469 -0.12552 -0.28353 -0.13333 -0.28006 C -0.14427 -0.27521 -0.15503 -0.26966 -0.16528 -0.26272 C -0.17014 -0.25948 -0.17465 -0.25555 -0.17969 -0.25301 C -0.18576 -0.24977 -0.19253 -0.24884 -0.19861 -0.24537 C -0.20799 -0.24029 -0.21684 -0.23358 -0.22604 -0.22803 C -0.2276 -0.2271 -0.22882 -0.22525 -0.23038 -0.2241 C -0.23177 -0.22317 -0.23576 -0.22063 -0.23472 -0.22202 C -0.22743 -0.23219 -0.20486 -0.2345 -0.19427 -0.23959 C -0.1908 -0.2389 -0.18715 -0.23936 -0.18403 -0.23751 C -0.18247 -0.23659 -0.18281 -0.23242 -0.18108 -0.23173 C -0.17778 -0.23034 -0.17448 -0.23381 -0.17101 -0.23381 " pathEditMode="relative" ptsTypes="ffffffffffffffffffffffff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5.3099E-6 C 0.02361 -0.03191 0.0441 -0.06197 0.05938 -0.10245 C 0.06545 -0.1184 0.07188 -0.13575 0.07674 -0.15263 C 0.07952 -0.16234 0.08264 -0.17183 0.08542 -0.18154 C 0.08611 -0.18408 0.08559 -0.18755 0.08698 -0.1894 C 0.08889 -0.19195 0.10035 -0.19495 0.10434 -0.19888 C 0.11927 -0.21368 0.13386 -0.2264 0.14931 -0.23959 C 0.16337 -0.25138 0.17622 -0.26618 0.18993 -0.27821 C 0.19132 -0.28422 0.19098 -0.28468 0.19427 -0.28977 C 0.19896 -0.29717 0.19861 -0.29255 0.19861 -0.2974 " pathEditMode="relative" ptsTypes="fffffffff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54 -0.00763 C 0.05122 -0.01064 0.03177 -0.01757 0.01684 -0.02706 C 0.00851 -0.03238 0.00104 -0.0407 -0.00781 -0.0444 C -0.025 -0.05134 -0.04201 -0.05805 -0.05712 -0.07146 C -0.06163 -0.07562 -0.06545 -0.08117 -0.07014 -0.08487 C -0.07951 -0.09227 -0.08906 -0.09898 -0.09913 -0.1043 C -0.10399 -0.10684 -0.10902 -0.10869 -0.11371 -0.11193 C -0.15139 -0.1383 -0.09809 -0.10708 -0.13402 -0.12743 C -0.14375 -0.14038 -0.15382 -0.1457 -0.1658 -0.1524 C -0.171 -0.15541 -0.175 -0.1598 -0.18038 -0.16212 C -0.1835 -0.16628 -0.18837 -0.17206 -0.19045 -0.17761 C -0.19132 -0.17992 -0.19114 -0.1827 -0.19184 -0.18524 C -0.19514 -0.19704 -0.19965 -0.20721 -0.20642 -0.21623 C -0.20798 -0.22271 -0.20781 -0.21993 -0.20781 -0.22387 " pathEditMode="relative" rAng="0" ptsTypes="fffffffffffff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66512E-6 C 0.06112 -0.03168 0.12223 -0.08788 0.17813 -0.13321 C 0.21007 -0.15911 0.24167 -0.18108 0.27379 -0.20467 C 0.29358 -0.21924 0.27362 -0.21115 0.28837 -0.21623 C 0.28976 -0.21739 0.29271 -0.21994 0.29271 -0.21994 " pathEditMode="relative" ptsTypes="ffff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5.03238E-6 C -0.04584 -0.00624 -0.09185 -0.01572 -0.13768 -0.02312 C -0.17813 -0.0296 -0.21858 -0.03399 -0.25799 -0.0481 C -0.27674 -0.0548 -0.29879 -0.06267 -0.31598 -0.07516 C -0.34948 -0.09967 -0.35278 -0.10846 -0.39132 -0.11586 C -0.43073 -0.11424 -0.47257 -0.10938 -0.51164 -0.11771 C -0.51858 -0.12233 -0.52362 -0.12534 -0.53039 -0.13112 C -0.54046 -0.14014 -0.52813 -0.13436 -0.54063 -0.14269 C -0.54358 -0.14454 -0.55278 -0.14615 -0.55504 -0.14662 C -0.56216 -0.14847 -0.56858 -0.15217 -0.57535 -0.15448 C -0.57778 -0.1554 -0.58264 -0.15633 -0.58264 -0.15633 " pathEditMode="relative" ptsTypes="ffffffffffA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Jádrové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životní úroveň obyvatel je zde velmi vysoká</a:t>
            </a:r>
          </a:p>
          <a:p>
            <a:r>
              <a:rPr lang="cs-CZ" dirty="0" smtClean="0"/>
              <a:t>hlavně západní Evropa, USA, Japonsko</a:t>
            </a:r>
            <a:endParaRPr lang="cs-CZ" dirty="0"/>
          </a:p>
        </p:txBody>
      </p:sp>
      <p:pic>
        <p:nvPicPr>
          <p:cNvPr id="56322" name="Picture 2" descr="dolary,mince,peníze,pytel peněz,pytle,taška,úspory,zabezpečení,zlatý,značky dolaru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819400"/>
            <a:ext cx="4038600" cy="4038600"/>
          </a:xfrm>
          <a:prstGeom prst="rect">
            <a:avLst/>
          </a:prstGeom>
          <a:noFill/>
        </p:spPr>
      </p:pic>
      <p:pic>
        <p:nvPicPr>
          <p:cNvPr id="5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periferní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převážně v území s nepříznivými přírodními podmínkami</a:t>
            </a:r>
          </a:p>
          <a:p>
            <a:r>
              <a:rPr lang="cs-CZ" dirty="0" smtClean="0"/>
              <a:t>hlavně Střední Amerika, Balkánský poloostrov, subsaharská Afrika, Aljaška</a:t>
            </a:r>
            <a:endParaRPr lang="cs-CZ" dirty="0"/>
          </a:p>
        </p:txBody>
      </p:sp>
      <p:pic>
        <p:nvPicPr>
          <p:cNvPr id="72706" name="Picture 2" descr="bez domova,bezdomovci,chudí lidé,chudoba,chudý,Fotografie,gesta,hrníčky,lidé,mince,osoby,peníze,ruce,žebráci,žebrání na ulici,žebro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62375"/>
            <a:ext cx="3095625" cy="3095625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5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http://office.</a:t>
            </a:r>
            <a:r>
              <a:rPr lang="cs-CZ" dirty="0" err="1" smtClean="0"/>
              <a:t>microsoft.com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esta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227</Words>
  <Application>Microsoft Office PowerPoint</Application>
  <PresentationFormat>Předvádění na obrazovce (4:3)</PresentationFormat>
  <Paragraphs>50</Paragraphs>
  <Slides>10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Výchozí návrh</vt:lpstr>
      <vt:lpstr>Cesta</vt:lpstr>
      <vt:lpstr>Jádrové a periferní oblasti</vt:lpstr>
      <vt:lpstr>Anotace:</vt:lpstr>
      <vt:lpstr>Snímek 3</vt:lpstr>
      <vt:lpstr>Spojte, co k sobě patří:</vt:lpstr>
      <vt:lpstr>Určete, zda se jedná o oblasti jádrové či periferní:</vt:lpstr>
      <vt:lpstr>Rozdělte státy na jádrové a periferní</vt:lpstr>
      <vt:lpstr>Jádrové oblasti</vt:lpstr>
      <vt:lpstr>periferní oblasti</vt:lpstr>
      <vt:lpstr>Zdroje obrázků: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53</cp:revision>
  <cp:lastPrinted>1601-01-01T00:00:00Z</cp:lastPrinted>
  <dcterms:created xsi:type="dcterms:W3CDTF">1601-01-01T00:00:00Z</dcterms:created>
  <dcterms:modified xsi:type="dcterms:W3CDTF">2013-05-09T18:58:45Z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