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3" r:id="rId2"/>
  </p:sldMasterIdLst>
  <p:sldIdLst>
    <p:sldId id="256" r:id="rId3"/>
    <p:sldId id="259" r:id="rId4"/>
    <p:sldId id="265" r:id="rId5"/>
    <p:sldId id="266" r:id="rId6"/>
    <p:sldId id="261" r:id="rId7"/>
    <p:sldId id="262" r:id="rId8"/>
    <p:sldId id="267" r:id="rId9"/>
    <p:sldId id="264" r:id="rId10"/>
    <p:sldId id="263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9D205C-21B2-46E9-A430-272F15405A0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99D058B-5E92-4F59-9713-59D2B1961BF6}">
      <dgm:prSet phldrT="[Text]"/>
      <dgm:spPr/>
      <dgm:t>
        <a:bodyPr/>
        <a:lstStyle/>
        <a:p>
          <a:r>
            <a:rPr lang="cs-CZ" dirty="0" smtClean="0"/>
            <a:t>Úroveň zemědělské výroby ovlivňují</a:t>
          </a:r>
          <a:endParaRPr lang="cs-CZ" dirty="0"/>
        </a:p>
      </dgm:t>
    </dgm:pt>
    <dgm:pt modelId="{BF39F872-ADB9-424E-A643-7D7FC1E50BD5}" type="parTrans" cxnId="{C30DB2F7-79D9-49F5-91B8-28BCA2768B61}">
      <dgm:prSet/>
      <dgm:spPr/>
      <dgm:t>
        <a:bodyPr/>
        <a:lstStyle/>
        <a:p>
          <a:endParaRPr lang="cs-CZ"/>
        </a:p>
      </dgm:t>
    </dgm:pt>
    <dgm:pt modelId="{3FF4010A-03A9-4DE1-874E-5BCCA12AB56F}" type="sibTrans" cxnId="{C30DB2F7-79D9-49F5-91B8-28BCA2768B61}">
      <dgm:prSet/>
      <dgm:spPr/>
      <dgm:t>
        <a:bodyPr/>
        <a:lstStyle/>
        <a:p>
          <a:endParaRPr lang="cs-CZ"/>
        </a:p>
      </dgm:t>
    </dgm:pt>
    <dgm:pt modelId="{552C96C1-3C0B-4AC5-9F7D-A24F0D1CCD52}">
      <dgm:prSet phldrT="[Text]"/>
      <dgm:spPr/>
      <dgm:t>
        <a:bodyPr/>
        <a:lstStyle/>
        <a:p>
          <a:r>
            <a:rPr lang="cs-CZ" dirty="0" smtClean="0"/>
            <a:t>přírodní podmínky</a:t>
          </a:r>
          <a:endParaRPr lang="cs-CZ" dirty="0"/>
        </a:p>
      </dgm:t>
    </dgm:pt>
    <dgm:pt modelId="{FD59C384-4193-4E9C-ABF5-493AF49B4216}" type="parTrans" cxnId="{D3028C1F-3060-44FB-8A53-2F26B078545B}">
      <dgm:prSet/>
      <dgm:spPr/>
      <dgm:t>
        <a:bodyPr/>
        <a:lstStyle/>
        <a:p>
          <a:endParaRPr lang="cs-CZ" dirty="0"/>
        </a:p>
      </dgm:t>
    </dgm:pt>
    <dgm:pt modelId="{E242649C-B2CD-43FF-90E7-4AFE822DC9B2}" type="sibTrans" cxnId="{D3028C1F-3060-44FB-8A53-2F26B078545B}">
      <dgm:prSet/>
      <dgm:spPr/>
      <dgm:t>
        <a:bodyPr/>
        <a:lstStyle/>
        <a:p>
          <a:endParaRPr lang="cs-CZ"/>
        </a:p>
      </dgm:t>
    </dgm:pt>
    <dgm:pt modelId="{DD17F6A8-5D8C-4FD8-8733-5E997F645040}">
      <dgm:prSet phldrT="[Text]"/>
      <dgm:spPr/>
      <dgm:t>
        <a:bodyPr/>
        <a:lstStyle/>
        <a:p>
          <a:r>
            <a:rPr lang="cs-CZ" dirty="0" smtClean="0"/>
            <a:t>zeměpisná poloha</a:t>
          </a:r>
          <a:endParaRPr lang="cs-CZ" dirty="0"/>
        </a:p>
      </dgm:t>
    </dgm:pt>
    <dgm:pt modelId="{5DF0769F-B51E-4088-B74C-37583027F097}" type="parTrans" cxnId="{2972502A-1568-499E-99DB-6257AE3B835F}">
      <dgm:prSet/>
      <dgm:spPr/>
      <dgm:t>
        <a:bodyPr/>
        <a:lstStyle/>
        <a:p>
          <a:endParaRPr lang="cs-CZ" dirty="0"/>
        </a:p>
      </dgm:t>
    </dgm:pt>
    <dgm:pt modelId="{4C53DB7E-D119-4AA8-B096-D4679813BE61}" type="sibTrans" cxnId="{2972502A-1568-499E-99DB-6257AE3B835F}">
      <dgm:prSet/>
      <dgm:spPr/>
      <dgm:t>
        <a:bodyPr/>
        <a:lstStyle/>
        <a:p>
          <a:endParaRPr lang="cs-CZ"/>
        </a:p>
      </dgm:t>
    </dgm:pt>
    <dgm:pt modelId="{8AE4A3FA-9144-4388-8D77-A16301133970}">
      <dgm:prSet phldrT="[Text]"/>
      <dgm:spPr/>
      <dgm:t>
        <a:bodyPr/>
        <a:lstStyle/>
        <a:p>
          <a:r>
            <a:rPr lang="cs-CZ" dirty="0" smtClean="0"/>
            <a:t>úrodnost půdy</a:t>
          </a:r>
          <a:endParaRPr lang="cs-CZ" dirty="0"/>
        </a:p>
      </dgm:t>
    </dgm:pt>
    <dgm:pt modelId="{B4A0FDD6-3A83-4951-AF04-13F5840FCAE3}" type="parTrans" cxnId="{2400D9F8-CE6C-4370-9C28-BC5C220E61DF}">
      <dgm:prSet/>
      <dgm:spPr/>
      <dgm:t>
        <a:bodyPr/>
        <a:lstStyle/>
        <a:p>
          <a:endParaRPr lang="cs-CZ" dirty="0"/>
        </a:p>
      </dgm:t>
    </dgm:pt>
    <dgm:pt modelId="{3D2033BB-6890-45D0-BF04-1A819CF5AF5E}" type="sibTrans" cxnId="{2400D9F8-CE6C-4370-9C28-BC5C220E61DF}">
      <dgm:prSet/>
      <dgm:spPr/>
      <dgm:t>
        <a:bodyPr/>
        <a:lstStyle/>
        <a:p>
          <a:endParaRPr lang="cs-CZ"/>
        </a:p>
      </dgm:t>
    </dgm:pt>
    <dgm:pt modelId="{92044629-B517-4287-90B5-9E40AE7C7557}">
      <dgm:prSet phldrT="[Text]"/>
      <dgm:spPr/>
      <dgm:t>
        <a:bodyPr/>
        <a:lstStyle/>
        <a:p>
          <a:r>
            <a:rPr lang="cs-CZ" dirty="0" smtClean="0"/>
            <a:t>hospodářská vyspělost státu</a:t>
          </a:r>
          <a:endParaRPr lang="cs-CZ" dirty="0"/>
        </a:p>
      </dgm:t>
    </dgm:pt>
    <dgm:pt modelId="{5184F09B-041E-4287-B59C-8CA2AA2A2D1E}" type="parTrans" cxnId="{02D3B6A0-80D5-45C9-9619-D507948AF067}">
      <dgm:prSet/>
      <dgm:spPr/>
      <dgm:t>
        <a:bodyPr/>
        <a:lstStyle/>
        <a:p>
          <a:endParaRPr lang="cs-CZ" dirty="0"/>
        </a:p>
      </dgm:t>
    </dgm:pt>
    <dgm:pt modelId="{DB847E8F-54ED-40FB-9AAD-8CF3BBEA92CB}" type="sibTrans" cxnId="{02D3B6A0-80D5-45C9-9619-D507948AF067}">
      <dgm:prSet/>
      <dgm:spPr/>
      <dgm:t>
        <a:bodyPr/>
        <a:lstStyle/>
        <a:p>
          <a:endParaRPr lang="cs-CZ"/>
        </a:p>
      </dgm:t>
    </dgm:pt>
    <dgm:pt modelId="{F5A71AF8-5C93-4162-8007-1B2CA7853C3B}">
      <dgm:prSet phldrT="[Text]"/>
      <dgm:spPr/>
      <dgm:t>
        <a:bodyPr/>
        <a:lstStyle/>
        <a:p>
          <a:r>
            <a:rPr lang="cs-CZ" dirty="0" smtClean="0"/>
            <a:t>způsob hospodaření</a:t>
          </a:r>
          <a:endParaRPr lang="cs-CZ" dirty="0"/>
        </a:p>
      </dgm:t>
    </dgm:pt>
    <dgm:pt modelId="{B2384E1C-5C3A-4D07-A2CF-6025F718F284}" type="parTrans" cxnId="{81B61874-050F-420F-BCFB-E1103C8872BB}">
      <dgm:prSet/>
      <dgm:spPr/>
      <dgm:t>
        <a:bodyPr/>
        <a:lstStyle/>
        <a:p>
          <a:endParaRPr lang="cs-CZ" dirty="0"/>
        </a:p>
      </dgm:t>
    </dgm:pt>
    <dgm:pt modelId="{9C450255-D990-4916-8CCD-B307168B084E}" type="sibTrans" cxnId="{81B61874-050F-420F-BCFB-E1103C8872BB}">
      <dgm:prSet/>
      <dgm:spPr/>
      <dgm:t>
        <a:bodyPr/>
        <a:lstStyle/>
        <a:p>
          <a:endParaRPr lang="cs-CZ"/>
        </a:p>
      </dgm:t>
    </dgm:pt>
    <dgm:pt modelId="{D1938AAE-A641-4342-B8A7-280E5D96C2E4}">
      <dgm:prSet/>
      <dgm:spPr/>
      <dgm:t>
        <a:bodyPr/>
        <a:lstStyle/>
        <a:p>
          <a:r>
            <a:rPr lang="cs-CZ" dirty="0" smtClean="0"/>
            <a:t>vzdělanost pracovníků</a:t>
          </a:r>
          <a:endParaRPr lang="cs-CZ" dirty="0"/>
        </a:p>
      </dgm:t>
    </dgm:pt>
    <dgm:pt modelId="{665065D1-AA73-4309-894C-5A2A5006C2B2}" type="parTrans" cxnId="{11794258-6FCE-47F8-B8F1-B427F9CF3B84}">
      <dgm:prSet/>
      <dgm:spPr/>
      <dgm:t>
        <a:bodyPr/>
        <a:lstStyle/>
        <a:p>
          <a:endParaRPr lang="cs-CZ" dirty="0"/>
        </a:p>
      </dgm:t>
    </dgm:pt>
    <dgm:pt modelId="{C8B81E27-C9A8-466F-8A60-2F67BF6D6DCE}" type="sibTrans" cxnId="{11794258-6FCE-47F8-B8F1-B427F9CF3B84}">
      <dgm:prSet/>
      <dgm:spPr/>
      <dgm:t>
        <a:bodyPr/>
        <a:lstStyle/>
        <a:p>
          <a:endParaRPr lang="cs-CZ"/>
        </a:p>
      </dgm:t>
    </dgm:pt>
    <dgm:pt modelId="{B645BD47-39B2-4D83-A781-A6828BE13995}">
      <dgm:prSet/>
      <dgm:spPr/>
      <dgm:t>
        <a:bodyPr/>
        <a:lstStyle/>
        <a:p>
          <a:r>
            <a:rPr lang="cs-CZ" dirty="0" smtClean="0"/>
            <a:t>technická úroveň</a:t>
          </a:r>
          <a:endParaRPr lang="cs-CZ" dirty="0"/>
        </a:p>
      </dgm:t>
    </dgm:pt>
    <dgm:pt modelId="{686F802A-E238-478B-A03A-16992B17FCE3}" type="parTrans" cxnId="{A836F07C-9CD2-4F98-9D44-2059AD0261EE}">
      <dgm:prSet/>
      <dgm:spPr/>
      <dgm:t>
        <a:bodyPr/>
        <a:lstStyle/>
        <a:p>
          <a:endParaRPr lang="cs-CZ"/>
        </a:p>
      </dgm:t>
    </dgm:pt>
    <dgm:pt modelId="{92F7ECE4-668A-460F-9ED2-7E4572FCF1EE}" type="sibTrans" cxnId="{A836F07C-9CD2-4F98-9D44-2059AD0261EE}">
      <dgm:prSet/>
      <dgm:spPr/>
      <dgm:t>
        <a:bodyPr/>
        <a:lstStyle/>
        <a:p>
          <a:endParaRPr lang="cs-CZ"/>
        </a:p>
      </dgm:t>
    </dgm:pt>
    <dgm:pt modelId="{5B65FD9E-9819-4179-A987-DCBC3AED55A5}" type="pres">
      <dgm:prSet presAssocID="{C19D205C-21B2-46E9-A430-272F15405A0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C67453D8-BCBE-45BE-8775-1419B98AC258}" type="pres">
      <dgm:prSet presAssocID="{899D058B-5E92-4F59-9713-59D2B1961BF6}" presName="hierRoot1" presStyleCnt="0"/>
      <dgm:spPr/>
    </dgm:pt>
    <dgm:pt modelId="{3EA08B11-A4B0-4003-BE6F-F1CFD572E0F9}" type="pres">
      <dgm:prSet presAssocID="{899D058B-5E92-4F59-9713-59D2B1961BF6}" presName="composite" presStyleCnt="0"/>
      <dgm:spPr/>
    </dgm:pt>
    <dgm:pt modelId="{2901E057-AFB3-40C2-8DA2-ED44D10C5C7B}" type="pres">
      <dgm:prSet presAssocID="{899D058B-5E92-4F59-9713-59D2B1961BF6}" presName="background" presStyleLbl="node0" presStyleIdx="0" presStyleCnt="1"/>
      <dgm:spPr/>
    </dgm:pt>
    <dgm:pt modelId="{523C716E-BB12-43AE-84C4-BC9135CF8EAF}" type="pres">
      <dgm:prSet presAssocID="{899D058B-5E92-4F59-9713-59D2B1961BF6}" presName="text" presStyleLbl="fgAcc0" presStyleIdx="0" presStyleCnt="1" custScaleX="36445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34FB0D3-01F4-4B52-B491-21722B503D7C}" type="pres">
      <dgm:prSet presAssocID="{899D058B-5E92-4F59-9713-59D2B1961BF6}" presName="hierChild2" presStyleCnt="0"/>
      <dgm:spPr/>
    </dgm:pt>
    <dgm:pt modelId="{815CB4C9-1E97-454D-9FBF-F735383BAA78}" type="pres">
      <dgm:prSet presAssocID="{FD59C384-4193-4E9C-ABF5-493AF49B4216}" presName="Name10" presStyleLbl="parChTrans1D2" presStyleIdx="0" presStyleCnt="2"/>
      <dgm:spPr/>
      <dgm:t>
        <a:bodyPr/>
        <a:lstStyle/>
        <a:p>
          <a:endParaRPr lang="cs-CZ"/>
        </a:p>
      </dgm:t>
    </dgm:pt>
    <dgm:pt modelId="{189A5F9E-2420-4365-AC17-421B3E4E7951}" type="pres">
      <dgm:prSet presAssocID="{552C96C1-3C0B-4AC5-9F7D-A24F0D1CCD52}" presName="hierRoot2" presStyleCnt="0"/>
      <dgm:spPr/>
    </dgm:pt>
    <dgm:pt modelId="{4D73DA14-21BB-4BE7-835F-C807BCC3E665}" type="pres">
      <dgm:prSet presAssocID="{552C96C1-3C0B-4AC5-9F7D-A24F0D1CCD52}" presName="composite2" presStyleCnt="0"/>
      <dgm:spPr/>
    </dgm:pt>
    <dgm:pt modelId="{7683B2DB-0CA0-45FD-9E1B-E2EA8E78E97B}" type="pres">
      <dgm:prSet presAssocID="{552C96C1-3C0B-4AC5-9F7D-A24F0D1CCD52}" presName="background2" presStyleLbl="node2" presStyleIdx="0" presStyleCnt="2"/>
      <dgm:spPr/>
    </dgm:pt>
    <dgm:pt modelId="{286F2F08-E9FF-440F-B8E1-46B0289AF0DB}" type="pres">
      <dgm:prSet presAssocID="{552C96C1-3C0B-4AC5-9F7D-A24F0D1CCD52}" presName="text2" presStyleLbl="fgAcc2" presStyleIdx="0" presStyleCnt="2" custScaleX="16119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E4F9FEE-5301-4CAE-8E4B-DEA3244E2515}" type="pres">
      <dgm:prSet presAssocID="{552C96C1-3C0B-4AC5-9F7D-A24F0D1CCD52}" presName="hierChild3" presStyleCnt="0"/>
      <dgm:spPr/>
    </dgm:pt>
    <dgm:pt modelId="{30FFB2A4-4EA7-440E-845A-F5141DD82839}" type="pres">
      <dgm:prSet presAssocID="{5DF0769F-B51E-4088-B74C-37583027F097}" presName="Name17" presStyleLbl="parChTrans1D3" presStyleIdx="0" presStyleCnt="5"/>
      <dgm:spPr/>
      <dgm:t>
        <a:bodyPr/>
        <a:lstStyle/>
        <a:p>
          <a:endParaRPr lang="cs-CZ"/>
        </a:p>
      </dgm:t>
    </dgm:pt>
    <dgm:pt modelId="{7669B64A-125B-4F3C-BD57-B5F93D46FE8D}" type="pres">
      <dgm:prSet presAssocID="{DD17F6A8-5D8C-4FD8-8733-5E997F645040}" presName="hierRoot3" presStyleCnt="0"/>
      <dgm:spPr/>
    </dgm:pt>
    <dgm:pt modelId="{D4163B5E-C009-4837-B299-9A639AD9C659}" type="pres">
      <dgm:prSet presAssocID="{DD17F6A8-5D8C-4FD8-8733-5E997F645040}" presName="composite3" presStyleCnt="0"/>
      <dgm:spPr/>
    </dgm:pt>
    <dgm:pt modelId="{6F3EC44A-3D71-4574-BEAD-2C12E117C429}" type="pres">
      <dgm:prSet presAssocID="{DD17F6A8-5D8C-4FD8-8733-5E997F645040}" presName="background3" presStyleLbl="node3" presStyleIdx="0" presStyleCnt="5"/>
      <dgm:spPr/>
    </dgm:pt>
    <dgm:pt modelId="{E439D045-87F9-44D6-BB65-7C1BC575CCEC}" type="pres">
      <dgm:prSet presAssocID="{DD17F6A8-5D8C-4FD8-8733-5E997F645040}" presName="text3" presStyleLbl="fgAcc3" presStyleIdx="0" presStyleCnt="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5D253C6-0B00-4C48-AA08-2135902B9AE2}" type="pres">
      <dgm:prSet presAssocID="{DD17F6A8-5D8C-4FD8-8733-5E997F645040}" presName="hierChild4" presStyleCnt="0"/>
      <dgm:spPr/>
    </dgm:pt>
    <dgm:pt modelId="{D48690C4-A313-45A7-B6DB-53994C6D67A5}" type="pres">
      <dgm:prSet presAssocID="{B4A0FDD6-3A83-4951-AF04-13F5840FCAE3}" presName="Name17" presStyleLbl="parChTrans1D3" presStyleIdx="1" presStyleCnt="5"/>
      <dgm:spPr/>
      <dgm:t>
        <a:bodyPr/>
        <a:lstStyle/>
        <a:p>
          <a:endParaRPr lang="cs-CZ"/>
        </a:p>
      </dgm:t>
    </dgm:pt>
    <dgm:pt modelId="{E19BC01F-476A-46CD-86A7-A26ED6F387C7}" type="pres">
      <dgm:prSet presAssocID="{8AE4A3FA-9144-4388-8D77-A16301133970}" presName="hierRoot3" presStyleCnt="0"/>
      <dgm:spPr/>
    </dgm:pt>
    <dgm:pt modelId="{C8DE62B6-654B-4ED0-B804-0AD179D5C8BF}" type="pres">
      <dgm:prSet presAssocID="{8AE4A3FA-9144-4388-8D77-A16301133970}" presName="composite3" presStyleCnt="0"/>
      <dgm:spPr/>
    </dgm:pt>
    <dgm:pt modelId="{BB657486-C453-4DF3-A266-56A063CF01C6}" type="pres">
      <dgm:prSet presAssocID="{8AE4A3FA-9144-4388-8D77-A16301133970}" presName="background3" presStyleLbl="node3" presStyleIdx="1" presStyleCnt="5"/>
      <dgm:spPr/>
    </dgm:pt>
    <dgm:pt modelId="{A2F4744E-C860-4806-956C-B607F09A9E60}" type="pres">
      <dgm:prSet presAssocID="{8AE4A3FA-9144-4388-8D77-A16301133970}" presName="text3" presStyleLbl="fgAcc3" presStyleIdx="1" presStyleCnt="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F4EC7B2-9FED-4314-A8B7-1C040FDEDBF2}" type="pres">
      <dgm:prSet presAssocID="{8AE4A3FA-9144-4388-8D77-A16301133970}" presName="hierChild4" presStyleCnt="0"/>
      <dgm:spPr/>
    </dgm:pt>
    <dgm:pt modelId="{5D712970-3EB1-42E2-976B-12ABCD3608B6}" type="pres">
      <dgm:prSet presAssocID="{5184F09B-041E-4287-B59C-8CA2AA2A2D1E}" presName="Name10" presStyleLbl="parChTrans1D2" presStyleIdx="1" presStyleCnt="2"/>
      <dgm:spPr/>
      <dgm:t>
        <a:bodyPr/>
        <a:lstStyle/>
        <a:p>
          <a:endParaRPr lang="cs-CZ"/>
        </a:p>
      </dgm:t>
    </dgm:pt>
    <dgm:pt modelId="{64F50C7F-A0C9-47FF-B04B-B225A9784DC6}" type="pres">
      <dgm:prSet presAssocID="{92044629-B517-4287-90B5-9E40AE7C7557}" presName="hierRoot2" presStyleCnt="0"/>
      <dgm:spPr/>
    </dgm:pt>
    <dgm:pt modelId="{C8E10BD4-FB44-488C-80CA-AFC45FFB8006}" type="pres">
      <dgm:prSet presAssocID="{92044629-B517-4287-90B5-9E40AE7C7557}" presName="composite2" presStyleCnt="0"/>
      <dgm:spPr/>
    </dgm:pt>
    <dgm:pt modelId="{5128245D-DA30-4EF7-8AEA-CA18E0D420B9}" type="pres">
      <dgm:prSet presAssocID="{92044629-B517-4287-90B5-9E40AE7C7557}" presName="background2" presStyleLbl="node2" presStyleIdx="1" presStyleCnt="2"/>
      <dgm:spPr/>
    </dgm:pt>
    <dgm:pt modelId="{827FA910-096E-430F-A814-AE4628C9C485}" type="pres">
      <dgm:prSet presAssocID="{92044629-B517-4287-90B5-9E40AE7C7557}" presName="text2" presStyleLbl="fgAcc2" presStyleIdx="1" presStyleCnt="2" custScaleX="16075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ED8AF8B-FE94-46AB-B498-B7B12FC2C611}" type="pres">
      <dgm:prSet presAssocID="{92044629-B517-4287-90B5-9E40AE7C7557}" presName="hierChild3" presStyleCnt="0"/>
      <dgm:spPr/>
    </dgm:pt>
    <dgm:pt modelId="{118D4973-309F-40F6-8EEB-14FB72D4AD9D}" type="pres">
      <dgm:prSet presAssocID="{B2384E1C-5C3A-4D07-A2CF-6025F718F284}" presName="Name17" presStyleLbl="parChTrans1D3" presStyleIdx="2" presStyleCnt="5"/>
      <dgm:spPr/>
      <dgm:t>
        <a:bodyPr/>
        <a:lstStyle/>
        <a:p>
          <a:endParaRPr lang="cs-CZ"/>
        </a:p>
      </dgm:t>
    </dgm:pt>
    <dgm:pt modelId="{AA4317EC-D758-454F-BF16-06BE256F7F82}" type="pres">
      <dgm:prSet presAssocID="{F5A71AF8-5C93-4162-8007-1B2CA7853C3B}" presName="hierRoot3" presStyleCnt="0"/>
      <dgm:spPr/>
    </dgm:pt>
    <dgm:pt modelId="{B0C77E9C-DB0B-465B-81AB-F271997A6CAC}" type="pres">
      <dgm:prSet presAssocID="{F5A71AF8-5C93-4162-8007-1B2CA7853C3B}" presName="composite3" presStyleCnt="0"/>
      <dgm:spPr/>
    </dgm:pt>
    <dgm:pt modelId="{2C7BE75F-A9E6-4897-9445-F4DDE88084DE}" type="pres">
      <dgm:prSet presAssocID="{F5A71AF8-5C93-4162-8007-1B2CA7853C3B}" presName="background3" presStyleLbl="node3" presStyleIdx="2" presStyleCnt="5"/>
      <dgm:spPr/>
    </dgm:pt>
    <dgm:pt modelId="{AF878CAA-03DA-4CCD-9C77-DEA3D300ACDF}" type="pres">
      <dgm:prSet presAssocID="{F5A71AF8-5C93-4162-8007-1B2CA7853C3B}" presName="text3" presStyleLbl="fgAcc3" presStyleIdx="2" presStyleCnt="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42F6414-21BF-44D8-B0BE-846D5797934F}" type="pres">
      <dgm:prSet presAssocID="{F5A71AF8-5C93-4162-8007-1B2CA7853C3B}" presName="hierChild4" presStyleCnt="0"/>
      <dgm:spPr/>
    </dgm:pt>
    <dgm:pt modelId="{F3AEFBE4-CF4F-4128-BD8D-FF0CE2ACAA1D}" type="pres">
      <dgm:prSet presAssocID="{686F802A-E238-478B-A03A-16992B17FCE3}" presName="Name17" presStyleLbl="parChTrans1D3" presStyleIdx="3" presStyleCnt="5"/>
      <dgm:spPr/>
      <dgm:t>
        <a:bodyPr/>
        <a:lstStyle/>
        <a:p>
          <a:endParaRPr lang="cs-CZ"/>
        </a:p>
      </dgm:t>
    </dgm:pt>
    <dgm:pt modelId="{751BC603-C310-45C0-A26F-78789EC84448}" type="pres">
      <dgm:prSet presAssocID="{B645BD47-39B2-4D83-A781-A6828BE13995}" presName="hierRoot3" presStyleCnt="0"/>
      <dgm:spPr/>
    </dgm:pt>
    <dgm:pt modelId="{B7563A05-7C49-46C9-B2F0-356C082DF805}" type="pres">
      <dgm:prSet presAssocID="{B645BD47-39B2-4D83-A781-A6828BE13995}" presName="composite3" presStyleCnt="0"/>
      <dgm:spPr/>
    </dgm:pt>
    <dgm:pt modelId="{39B6642A-E47F-433C-BEBE-C38533214B1E}" type="pres">
      <dgm:prSet presAssocID="{B645BD47-39B2-4D83-A781-A6828BE13995}" presName="background3" presStyleLbl="node3" presStyleIdx="3" presStyleCnt="5"/>
      <dgm:spPr/>
    </dgm:pt>
    <dgm:pt modelId="{068121F6-955E-4372-BA1A-169F645B43AC}" type="pres">
      <dgm:prSet presAssocID="{B645BD47-39B2-4D83-A781-A6828BE13995}" presName="text3" presStyleLbl="fgAcc3" presStyleIdx="3" presStyleCnt="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B9C5FB0-8F31-4EFC-8168-3C0EC42DD67C}" type="pres">
      <dgm:prSet presAssocID="{B645BD47-39B2-4D83-A781-A6828BE13995}" presName="hierChild4" presStyleCnt="0"/>
      <dgm:spPr/>
    </dgm:pt>
    <dgm:pt modelId="{31B941B9-BF50-4FC8-958A-0B73C7FF519F}" type="pres">
      <dgm:prSet presAssocID="{665065D1-AA73-4309-894C-5A2A5006C2B2}" presName="Name17" presStyleLbl="parChTrans1D3" presStyleIdx="4" presStyleCnt="5"/>
      <dgm:spPr/>
      <dgm:t>
        <a:bodyPr/>
        <a:lstStyle/>
        <a:p>
          <a:endParaRPr lang="cs-CZ"/>
        </a:p>
      </dgm:t>
    </dgm:pt>
    <dgm:pt modelId="{F29E9210-438A-44D8-B585-EF46294D8502}" type="pres">
      <dgm:prSet presAssocID="{D1938AAE-A641-4342-B8A7-280E5D96C2E4}" presName="hierRoot3" presStyleCnt="0"/>
      <dgm:spPr/>
    </dgm:pt>
    <dgm:pt modelId="{C1DFF7B2-4B52-4D2E-8CA7-D8B1E8D8E347}" type="pres">
      <dgm:prSet presAssocID="{D1938AAE-A641-4342-B8A7-280E5D96C2E4}" presName="composite3" presStyleCnt="0"/>
      <dgm:spPr/>
    </dgm:pt>
    <dgm:pt modelId="{2E851063-F56F-4031-8FF7-193180E93254}" type="pres">
      <dgm:prSet presAssocID="{D1938AAE-A641-4342-B8A7-280E5D96C2E4}" presName="background3" presStyleLbl="node3" presStyleIdx="4" presStyleCnt="5"/>
      <dgm:spPr/>
    </dgm:pt>
    <dgm:pt modelId="{1DB79B97-C288-469C-9FE0-B22C6B42000B}" type="pres">
      <dgm:prSet presAssocID="{D1938AAE-A641-4342-B8A7-280E5D96C2E4}" presName="text3" presStyleLbl="fgAcc3" presStyleIdx="4" presStyleCnt="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35503A5-FBF7-41A9-9DF7-C853013279B7}" type="pres">
      <dgm:prSet presAssocID="{D1938AAE-A641-4342-B8A7-280E5D96C2E4}" presName="hierChild4" presStyleCnt="0"/>
      <dgm:spPr/>
    </dgm:pt>
  </dgm:ptLst>
  <dgm:cxnLst>
    <dgm:cxn modelId="{8E769782-23D3-4209-BF91-BC9CFBD8D355}" type="presOf" srcId="{DD17F6A8-5D8C-4FD8-8733-5E997F645040}" destId="{E439D045-87F9-44D6-BB65-7C1BC575CCEC}" srcOrd="0" destOrd="0" presId="urn:microsoft.com/office/officeart/2005/8/layout/hierarchy1"/>
    <dgm:cxn modelId="{15F3352D-2375-4B11-81FE-4945ACEBC1D6}" type="presOf" srcId="{899D058B-5E92-4F59-9713-59D2B1961BF6}" destId="{523C716E-BB12-43AE-84C4-BC9135CF8EAF}" srcOrd="0" destOrd="0" presId="urn:microsoft.com/office/officeart/2005/8/layout/hierarchy1"/>
    <dgm:cxn modelId="{81B61874-050F-420F-BCFB-E1103C8872BB}" srcId="{92044629-B517-4287-90B5-9E40AE7C7557}" destId="{F5A71AF8-5C93-4162-8007-1B2CA7853C3B}" srcOrd="0" destOrd="0" parTransId="{B2384E1C-5C3A-4D07-A2CF-6025F718F284}" sibTransId="{9C450255-D990-4916-8CCD-B307168B084E}"/>
    <dgm:cxn modelId="{3A937210-922F-4349-9945-9794EC96B883}" type="presOf" srcId="{5DF0769F-B51E-4088-B74C-37583027F097}" destId="{30FFB2A4-4EA7-440E-845A-F5141DD82839}" srcOrd="0" destOrd="0" presId="urn:microsoft.com/office/officeart/2005/8/layout/hierarchy1"/>
    <dgm:cxn modelId="{FD4A4A50-ACAD-41DA-AB96-9635A5599C97}" type="presOf" srcId="{92044629-B517-4287-90B5-9E40AE7C7557}" destId="{827FA910-096E-430F-A814-AE4628C9C485}" srcOrd="0" destOrd="0" presId="urn:microsoft.com/office/officeart/2005/8/layout/hierarchy1"/>
    <dgm:cxn modelId="{D33A4C11-9EA6-4E96-BF5C-24B6FB6269AD}" type="presOf" srcId="{C19D205C-21B2-46E9-A430-272F15405A08}" destId="{5B65FD9E-9819-4179-A987-DCBC3AED55A5}" srcOrd="0" destOrd="0" presId="urn:microsoft.com/office/officeart/2005/8/layout/hierarchy1"/>
    <dgm:cxn modelId="{352300D5-0F36-4CF8-9F99-DA3A2A93CF6E}" type="presOf" srcId="{686F802A-E238-478B-A03A-16992B17FCE3}" destId="{F3AEFBE4-CF4F-4128-BD8D-FF0CE2ACAA1D}" srcOrd="0" destOrd="0" presId="urn:microsoft.com/office/officeart/2005/8/layout/hierarchy1"/>
    <dgm:cxn modelId="{A836F07C-9CD2-4F98-9D44-2059AD0261EE}" srcId="{92044629-B517-4287-90B5-9E40AE7C7557}" destId="{B645BD47-39B2-4D83-A781-A6828BE13995}" srcOrd="1" destOrd="0" parTransId="{686F802A-E238-478B-A03A-16992B17FCE3}" sibTransId="{92F7ECE4-668A-460F-9ED2-7E4572FCF1EE}"/>
    <dgm:cxn modelId="{2972502A-1568-499E-99DB-6257AE3B835F}" srcId="{552C96C1-3C0B-4AC5-9F7D-A24F0D1CCD52}" destId="{DD17F6A8-5D8C-4FD8-8733-5E997F645040}" srcOrd="0" destOrd="0" parTransId="{5DF0769F-B51E-4088-B74C-37583027F097}" sibTransId="{4C53DB7E-D119-4AA8-B096-D4679813BE61}"/>
    <dgm:cxn modelId="{447CC1C2-920B-46A8-B87A-FBBDE4889414}" type="presOf" srcId="{F5A71AF8-5C93-4162-8007-1B2CA7853C3B}" destId="{AF878CAA-03DA-4CCD-9C77-DEA3D300ACDF}" srcOrd="0" destOrd="0" presId="urn:microsoft.com/office/officeart/2005/8/layout/hierarchy1"/>
    <dgm:cxn modelId="{B6B17AD1-81AB-4716-975B-DFC97D999689}" type="presOf" srcId="{5184F09B-041E-4287-B59C-8CA2AA2A2D1E}" destId="{5D712970-3EB1-42E2-976B-12ABCD3608B6}" srcOrd="0" destOrd="0" presId="urn:microsoft.com/office/officeart/2005/8/layout/hierarchy1"/>
    <dgm:cxn modelId="{A6A43B6F-6DCC-453A-B5DC-D3B3777AF8D9}" type="presOf" srcId="{B2384E1C-5C3A-4D07-A2CF-6025F718F284}" destId="{118D4973-309F-40F6-8EEB-14FB72D4AD9D}" srcOrd="0" destOrd="0" presId="urn:microsoft.com/office/officeart/2005/8/layout/hierarchy1"/>
    <dgm:cxn modelId="{02D3B6A0-80D5-45C9-9619-D507948AF067}" srcId="{899D058B-5E92-4F59-9713-59D2B1961BF6}" destId="{92044629-B517-4287-90B5-9E40AE7C7557}" srcOrd="1" destOrd="0" parTransId="{5184F09B-041E-4287-B59C-8CA2AA2A2D1E}" sibTransId="{DB847E8F-54ED-40FB-9AAD-8CF3BBEA92CB}"/>
    <dgm:cxn modelId="{FE5EFEA9-AD7D-4484-8CEE-7BB3E78CD136}" type="presOf" srcId="{552C96C1-3C0B-4AC5-9F7D-A24F0D1CCD52}" destId="{286F2F08-E9FF-440F-B8E1-46B0289AF0DB}" srcOrd="0" destOrd="0" presId="urn:microsoft.com/office/officeart/2005/8/layout/hierarchy1"/>
    <dgm:cxn modelId="{C30DB2F7-79D9-49F5-91B8-28BCA2768B61}" srcId="{C19D205C-21B2-46E9-A430-272F15405A08}" destId="{899D058B-5E92-4F59-9713-59D2B1961BF6}" srcOrd="0" destOrd="0" parTransId="{BF39F872-ADB9-424E-A643-7D7FC1E50BD5}" sibTransId="{3FF4010A-03A9-4DE1-874E-5BCCA12AB56F}"/>
    <dgm:cxn modelId="{D3028C1F-3060-44FB-8A53-2F26B078545B}" srcId="{899D058B-5E92-4F59-9713-59D2B1961BF6}" destId="{552C96C1-3C0B-4AC5-9F7D-A24F0D1CCD52}" srcOrd="0" destOrd="0" parTransId="{FD59C384-4193-4E9C-ABF5-493AF49B4216}" sibTransId="{E242649C-B2CD-43FF-90E7-4AFE822DC9B2}"/>
    <dgm:cxn modelId="{E031CCCC-5B24-4752-A099-74F45BC49E42}" type="presOf" srcId="{B4A0FDD6-3A83-4951-AF04-13F5840FCAE3}" destId="{D48690C4-A313-45A7-B6DB-53994C6D67A5}" srcOrd="0" destOrd="0" presId="urn:microsoft.com/office/officeart/2005/8/layout/hierarchy1"/>
    <dgm:cxn modelId="{11794258-6FCE-47F8-B8F1-B427F9CF3B84}" srcId="{92044629-B517-4287-90B5-9E40AE7C7557}" destId="{D1938AAE-A641-4342-B8A7-280E5D96C2E4}" srcOrd="2" destOrd="0" parTransId="{665065D1-AA73-4309-894C-5A2A5006C2B2}" sibTransId="{C8B81E27-C9A8-466F-8A60-2F67BF6D6DCE}"/>
    <dgm:cxn modelId="{422BAC3C-DF28-4458-85A0-8A20B4587F23}" type="presOf" srcId="{FD59C384-4193-4E9C-ABF5-493AF49B4216}" destId="{815CB4C9-1E97-454D-9FBF-F735383BAA78}" srcOrd="0" destOrd="0" presId="urn:microsoft.com/office/officeart/2005/8/layout/hierarchy1"/>
    <dgm:cxn modelId="{2400D9F8-CE6C-4370-9C28-BC5C220E61DF}" srcId="{552C96C1-3C0B-4AC5-9F7D-A24F0D1CCD52}" destId="{8AE4A3FA-9144-4388-8D77-A16301133970}" srcOrd="1" destOrd="0" parTransId="{B4A0FDD6-3A83-4951-AF04-13F5840FCAE3}" sibTransId="{3D2033BB-6890-45D0-BF04-1A819CF5AF5E}"/>
    <dgm:cxn modelId="{ACE330CE-2A3F-4B1C-947B-2EE002306DEE}" type="presOf" srcId="{D1938AAE-A641-4342-B8A7-280E5D96C2E4}" destId="{1DB79B97-C288-469C-9FE0-B22C6B42000B}" srcOrd="0" destOrd="0" presId="urn:microsoft.com/office/officeart/2005/8/layout/hierarchy1"/>
    <dgm:cxn modelId="{67771971-578E-4AB8-864A-0AD86E6AA620}" type="presOf" srcId="{665065D1-AA73-4309-894C-5A2A5006C2B2}" destId="{31B941B9-BF50-4FC8-958A-0B73C7FF519F}" srcOrd="0" destOrd="0" presId="urn:microsoft.com/office/officeart/2005/8/layout/hierarchy1"/>
    <dgm:cxn modelId="{1496794E-EE46-4398-9D51-99495D51260F}" type="presOf" srcId="{8AE4A3FA-9144-4388-8D77-A16301133970}" destId="{A2F4744E-C860-4806-956C-B607F09A9E60}" srcOrd="0" destOrd="0" presId="urn:microsoft.com/office/officeart/2005/8/layout/hierarchy1"/>
    <dgm:cxn modelId="{3016C441-2F15-4AA6-B84A-C4DA58D1BF01}" type="presOf" srcId="{B645BD47-39B2-4D83-A781-A6828BE13995}" destId="{068121F6-955E-4372-BA1A-169F645B43AC}" srcOrd="0" destOrd="0" presId="urn:microsoft.com/office/officeart/2005/8/layout/hierarchy1"/>
    <dgm:cxn modelId="{A91B2142-6F69-4524-B30F-5E5E2BB5C339}" type="presParOf" srcId="{5B65FD9E-9819-4179-A987-DCBC3AED55A5}" destId="{C67453D8-BCBE-45BE-8775-1419B98AC258}" srcOrd="0" destOrd="0" presId="urn:microsoft.com/office/officeart/2005/8/layout/hierarchy1"/>
    <dgm:cxn modelId="{32509DEE-A122-4447-9A1F-7414F012AF12}" type="presParOf" srcId="{C67453D8-BCBE-45BE-8775-1419B98AC258}" destId="{3EA08B11-A4B0-4003-BE6F-F1CFD572E0F9}" srcOrd="0" destOrd="0" presId="urn:microsoft.com/office/officeart/2005/8/layout/hierarchy1"/>
    <dgm:cxn modelId="{7E5A03A7-3E19-40A0-83B1-37D034855A04}" type="presParOf" srcId="{3EA08B11-A4B0-4003-BE6F-F1CFD572E0F9}" destId="{2901E057-AFB3-40C2-8DA2-ED44D10C5C7B}" srcOrd="0" destOrd="0" presId="urn:microsoft.com/office/officeart/2005/8/layout/hierarchy1"/>
    <dgm:cxn modelId="{2A986A72-DC6A-4960-8E5E-714357A41589}" type="presParOf" srcId="{3EA08B11-A4B0-4003-BE6F-F1CFD572E0F9}" destId="{523C716E-BB12-43AE-84C4-BC9135CF8EAF}" srcOrd="1" destOrd="0" presId="urn:microsoft.com/office/officeart/2005/8/layout/hierarchy1"/>
    <dgm:cxn modelId="{01B46E39-7351-4459-BABC-D03881EBA712}" type="presParOf" srcId="{C67453D8-BCBE-45BE-8775-1419B98AC258}" destId="{534FB0D3-01F4-4B52-B491-21722B503D7C}" srcOrd="1" destOrd="0" presId="urn:microsoft.com/office/officeart/2005/8/layout/hierarchy1"/>
    <dgm:cxn modelId="{871C2080-9C26-4F02-BB24-B5A08C26C54C}" type="presParOf" srcId="{534FB0D3-01F4-4B52-B491-21722B503D7C}" destId="{815CB4C9-1E97-454D-9FBF-F735383BAA78}" srcOrd="0" destOrd="0" presId="urn:microsoft.com/office/officeart/2005/8/layout/hierarchy1"/>
    <dgm:cxn modelId="{D794F386-B197-4F90-A1DC-23174449E898}" type="presParOf" srcId="{534FB0D3-01F4-4B52-B491-21722B503D7C}" destId="{189A5F9E-2420-4365-AC17-421B3E4E7951}" srcOrd="1" destOrd="0" presId="urn:microsoft.com/office/officeart/2005/8/layout/hierarchy1"/>
    <dgm:cxn modelId="{01672467-A117-48D2-8C08-830DD807A664}" type="presParOf" srcId="{189A5F9E-2420-4365-AC17-421B3E4E7951}" destId="{4D73DA14-21BB-4BE7-835F-C807BCC3E665}" srcOrd="0" destOrd="0" presId="urn:microsoft.com/office/officeart/2005/8/layout/hierarchy1"/>
    <dgm:cxn modelId="{45524DEC-F835-409B-AA27-52C73F0F6227}" type="presParOf" srcId="{4D73DA14-21BB-4BE7-835F-C807BCC3E665}" destId="{7683B2DB-0CA0-45FD-9E1B-E2EA8E78E97B}" srcOrd="0" destOrd="0" presId="urn:microsoft.com/office/officeart/2005/8/layout/hierarchy1"/>
    <dgm:cxn modelId="{CB68221F-BA50-4F43-A037-A16A3B4FF490}" type="presParOf" srcId="{4D73DA14-21BB-4BE7-835F-C807BCC3E665}" destId="{286F2F08-E9FF-440F-B8E1-46B0289AF0DB}" srcOrd="1" destOrd="0" presId="urn:microsoft.com/office/officeart/2005/8/layout/hierarchy1"/>
    <dgm:cxn modelId="{A88A4D55-1791-4D47-AB3E-129103A882E3}" type="presParOf" srcId="{189A5F9E-2420-4365-AC17-421B3E4E7951}" destId="{DE4F9FEE-5301-4CAE-8E4B-DEA3244E2515}" srcOrd="1" destOrd="0" presId="urn:microsoft.com/office/officeart/2005/8/layout/hierarchy1"/>
    <dgm:cxn modelId="{CF01B1E5-2FEB-46CC-97A8-1115880119DE}" type="presParOf" srcId="{DE4F9FEE-5301-4CAE-8E4B-DEA3244E2515}" destId="{30FFB2A4-4EA7-440E-845A-F5141DD82839}" srcOrd="0" destOrd="0" presId="urn:microsoft.com/office/officeart/2005/8/layout/hierarchy1"/>
    <dgm:cxn modelId="{D03F2AD7-F009-4551-B462-935C3690577C}" type="presParOf" srcId="{DE4F9FEE-5301-4CAE-8E4B-DEA3244E2515}" destId="{7669B64A-125B-4F3C-BD57-B5F93D46FE8D}" srcOrd="1" destOrd="0" presId="urn:microsoft.com/office/officeart/2005/8/layout/hierarchy1"/>
    <dgm:cxn modelId="{3C8825AE-F4C0-4DDD-9C9B-61D4BCB78D6F}" type="presParOf" srcId="{7669B64A-125B-4F3C-BD57-B5F93D46FE8D}" destId="{D4163B5E-C009-4837-B299-9A639AD9C659}" srcOrd="0" destOrd="0" presId="urn:microsoft.com/office/officeart/2005/8/layout/hierarchy1"/>
    <dgm:cxn modelId="{C57B2926-4AF1-4684-AE71-1B84B91E95E7}" type="presParOf" srcId="{D4163B5E-C009-4837-B299-9A639AD9C659}" destId="{6F3EC44A-3D71-4574-BEAD-2C12E117C429}" srcOrd="0" destOrd="0" presId="urn:microsoft.com/office/officeart/2005/8/layout/hierarchy1"/>
    <dgm:cxn modelId="{1F19A03A-EEA2-4A63-8EAF-C6A824B9F48B}" type="presParOf" srcId="{D4163B5E-C009-4837-B299-9A639AD9C659}" destId="{E439D045-87F9-44D6-BB65-7C1BC575CCEC}" srcOrd="1" destOrd="0" presId="urn:microsoft.com/office/officeart/2005/8/layout/hierarchy1"/>
    <dgm:cxn modelId="{2E8D7DE9-55F4-4AE1-AD68-B2C1E90D6D41}" type="presParOf" srcId="{7669B64A-125B-4F3C-BD57-B5F93D46FE8D}" destId="{D5D253C6-0B00-4C48-AA08-2135902B9AE2}" srcOrd="1" destOrd="0" presId="urn:microsoft.com/office/officeart/2005/8/layout/hierarchy1"/>
    <dgm:cxn modelId="{E4F849EB-6403-40A9-BB49-7F196513F8E8}" type="presParOf" srcId="{DE4F9FEE-5301-4CAE-8E4B-DEA3244E2515}" destId="{D48690C4-A313-45A7-B6DB-53994C6D67A5}" srcOrd="2" destOrd="0" presId="urn:microsoft.com/office/officeart/2005/8/layout/hierarchy1"/>
    <dgm:cxn modelId="{213C5466-0E42-435C-9DD4-082D65C58766}" type="presParOf" srcId="{DE4F9FEE-5301-4CAE-8E4B-DEA3244E2515}" destId="{E19BC01F-476A-46CD-86A7-A26ED6F387C7}" srcOrd="3" destOrd="0" presId="urn:microsoft.com/office/officeart/2005/8/layout/hierarchy1"/>
    <dgm:cxn modelId="{D4A6F7B9-BFD9-4DE9-BF5B-E5B5EFF90893}" type="presParOf" srcId="{E19BC01F-476A-46CD-86A7-A26ED6F387C7}" destId="{C8DE62B6-654B-4ED0-B804-0AD179D5C8BF}" srcOrd="0" destOrd="0" presId="urn:microsoft.com/office/officeart/2005/8/layout/hierarchy1"/>
    <dgm:cxn modelId="{0A867E02-D3AE-483A-8FBA-F9F0DD3C729D}" type="presParOf" srcId="{C8DE62B6-654B-4ED0-B804-0AD179D5C8BF}" destId="{BB657486-C453-4DF3-A266-56A063CF01C6}" srcOrd="0" destOrd="0" presId="urn:microsoft.com/office/officeart/2005/8/layout/hierarchy1"/>
    <dgm:cxn modelId="{824A2306-5AF8-4A47-9704-CB15EB56112A}" type="presParOf" srcId="{C8DE62B6-654B-4ED0-B804-0AD179D5C8BF}" destId="{A2F4744E-C860-4806-956C-B607F09A9E60}" srcOrd="1" destOrd="0" presId="urn:microsoft.com/office/officeart/2005/8/layout/hierarchy1"/>
    <dgm:cxn modelId="{7C21BD02-CD35-47B7-A256-99C3076D0A6B}" type="presParOf" srcId="{E19BC01F-476A-46CD-86A7-A26ED6F387C7}" destId="{3F4EC7B2-9FED-4314-A8B7-1C040FDEDBF2}" srcOrd="1" destOrd="0" presId="urn:microsoft.com/office/officeart/2005/8/layout/hierarchy1"/>
    <dgm:cxn modelId="{827C7605-2E06-47D2-B6CC-C1BD207896B8}" type="presParOf" srcId="{534FB0D3-01F4-4B52-B491-21722B503D7C}" destId="{5D712970-3EB1-42E2-976B-12ABCD3608B6}" srcOrd="2" destOrd="0" presId="urn:microsoft.com/office/officeart/2005/8/layout/hierarchy1"/>
    <dgm:cxn modelId="{ED770FB9-F3B5-4F60-B62B-933BDC141F37}" type="presParOf" srcId="{534FB0D3-01F4-4B52-B491-21722B503D7C}" destId="{64F50C7F-A0C9-47FF-B04B-B225A9784DC6}" srcOrd="3" destOrd="0" presId="urn:microsoft.com/office/officeart/2005/8/layout/hierarchy1"/>
    <dgm:cxn modelId="{987DCB23-9FB7-405C-AE8F-05CA84E28BD1}" type="presParOf" srcId="{64F50C7F-A0C9-47FF-B04B-B225A9784DC6}" destId="{C8E10BD4-FB44-488C-80CA-AFC45FFB8006}" srcOrd="0" destOrd="0" presId="urn:microsoft.com/office/officeart/2005/8/layout/hierarchy1"/>
    <dgm:cxn modelId="{5560439B-6DC3-47A7-BADA-923517A37AEE}" type="presParOf" srcId="{C8E10BD4-FB44-488C-80CA-AFC45FFB8006}" destId="{5128245D-DA30-4EF7-8AEA-CA18E0D420B9}" srcOrd="0" destOrd="0" presId="urn:microsoft.com/office/officeart/2005/8/layout/hierarchy1"/>
    <dgm:cxn modelId="{8764F060-A438-4A58-A597-563188769F1A}" type="presParOf" srcId="{C8E10BD4-FB44-488C-80CA-AFC45FFB8006}" destId="{827FA910-096E-430F-A814-AE4628C9C485}" srcOrd="1" destOrd="0" presId="urn:microsoft.com/office/officeart/2005/8/layout/hierarchy1"/>
    <dgm:cxn modelId="{8CAEB8F1-4699-42BD-897B-FF98A19FE7FD}" type="presParOf" srcId="{64F50C7F-A0C9-47FF-B04B-B225A9784DC6}" destId="{CED8AF8B-FE94-46AB-B498-B7B12FC2C611}" srcOrd="1" destOrd="0" presId="urn:microsoft.com/office/officeart/2005/8/layout/hierarchy1"/>
    <dgm:cxn modelId="{05C94155-C940-4171-BCFE-897CCFB9FD40}" type="presParOf" srcId="{CED8AF8B-FE94-46AB-B498-B7B12FC2C611}" destId="{118D4973-309F-40F6-8EEB-14FB72D4AD9D}" srcOrd="0" destOrd="0" presId="urn:microsoft.com/office/officeart/2005/8/layout/hierarchy1"/>
    <dgm:cxn modelId="{FB41FA0A-03D1-4683-B27C-355DFD179C39}" type="presParOf" srcId="{CED8AF8B-FE94-46AB-B498-B7B12FC2C611}" destId="{AA4317EC-D758-454F-BF16-06BE256F7F82}" srcOrd="1" destOrd="0" presId="urn:microsoft.com/office/officeart/2005/8/layout/hierarchy1"/>
    <dgm:cxn modelId="{D8A5E231-59E7-4A00-9EF6-576D601BA862}" type="presParOf" srcId="{AA4317EC-D758-454F-BF16-06BE256F7F82}" destId="{B0C77E9C-DB0B-465B-81AB-F271997A6CAC}" srcOrd="0" destOrd="0" presId="urn:microsoft.com/office/officeart/2005/8/layout/hierarchy1"/>
    <dgm:cxn modelId="{1CA1F37E-1A58-4219-9465-A4760C8888E2}" type="presParOf" srcId="{B0C77E9C-DB0B-465B-81AB-F271997A6CAC}" destId="{2C7BE75F-A9E6-4897-9445-F4DDE88084DE}" srcOrd="0" destOrd="0" presId="urn:microsoft.com/office/officeart/2005/8/layout/hierarchy1"/>
    <dgm:cxn modelId="{29DEA2B7-ACF0-45D1-99D4-85D1B50B062E}" type="presParOf" srcId="{B0C77E9C-DB0B-465B-81AB-F271997A6CAC}" destId="{AF878CAA-03DA-4CCD-9C77-DEA3D300ACDF}" srcOrd="1" destOrd="0" presId="urn:microsoft.com/office/officeart/2005/8/layout/hierarchy1"/>
    <dgm:cxn modelId="{D6C004B0-296D-431F-A051-FFC3B6957E30}" type="presParOf" srcId="{AA4317EC-D758-454F-BF16-06BE256F7F82}" destId="{642F6414-21BF-44D8-B0BE-846D5797934F}" srcOrd="1" destOrd="0" presId="urn:microsoft.com/office/officeart/2005/8/layout/hierarchy1"/>
    <dgm:cxn modelId="{2C46453D-E5ED-47BC-8321-71DC1E5AD5A3}" type="presParOf" srcId="{CED8AF8B-FE94-46AB-B498-B7B12FC2C611}" destId="{F3AEFBE4-CF4F-4128-BD8D-FF0CE2ACAA1D}" srcOrd="2" destOrd="0" presId="urn:microsoft.com/office/officeart/2005/8/layout/hierarchy1"/>
    <dgm:cxn modelId="{C9485C8B-4BFD-4A99-9EDA-D253AF96179D}" type="presParOf" srcId="{CED8AF8B-FE94-46AB-B498-B7B12FC2C611}" destId="{751BC603-C310-45C0-A26F-78789EC84448}" srcOrd="3" destOrd="0" presId="urn:microsoft.com/office/officeart/2005/8/layout/hierarchy1"/>
    <dgm:cxn modelId="{A499C291-7DD7-496A-B0E9-2EF811445E2A}" type="presParOf" srcId="{751BC603-C310-45C0-A26F-78789EC84448}" destId="{B7563A05-7C49-46C9-B2F0-356C082DF805}" srcOrd="0" destOrd="0" presId="urn:microsoft.com/office/officeart/2005/8/layout/hierarchy1"/>
    <dgm:cxn modelId="{A457F072-5684-45C6-B491-8E54B383AB24}" type="presParOf" srcId="{B7563A05-7C49-46C9-B2F0-356C082DF805}" destId="{39B6642A-E47F-433C-BEBE-C38533214B1E}" srcOrd="0" destOrd="0" presId="urn:microsoft.com/office/officeart/2005/8/layout/hierarchy1"/>
    <dgm:cxn modelId="{11EFE144-1644-4D9B-BAE0-1BE93DE51DD6}" type="presParOf" srcId="{B7563A05-7C49-46C9-B2F0-356C082DF805}" destId="{068121F6-955E-4372-BA1A-169F645B43AC}" srcOrd="1" destOrd="0" presId="urn:microsoft.com/office/officeart/2005/8/layout/hierarchy1"/>
    <dgm:cxn modelId="{BD804480-67FC-4222-9C8C-C872CA9FF503}" type="presParOf" srcId="{751BC603-C310-45C0-A26F-78789EC84448}" destId="{4B9C5FB0-8F31-4EFC-8168-3C0EC42DD67C}" srcOrd="1" destOrd="0" presId="urn:microsoft.com/office/officeart/2005/8/layout/hierarchy1"/>
    <dgm:cxn modelId="{78321FA4-F029-4016-925A-0668A2151E25}" type="presParOf" srcId="{CED8AF8B-FE94-46AB-B498-B7B12FC2C611}" destId="{31B941B9-BF50-4FC8-958A-0B73C7FF519F}" srcOrd="4" destOrd="0" presId="urn:microsoft.com/office/officeart/2005/8/layout/hierarchy1"/>
    <dgm:cxn modelId="{EA22478B-BCF1-476B-A1A1-D46A8C9D7051}" type="presParOf" srcId="{CED8AF8B-FE94-46AB-B498-B7B12FC2C611}" destId="{F29E9210-438A-44D8-B585-EF46294D8502}" srcOrd="5" destOrd="0" presId="urn:microsoft.com/office/officeart/2005/8/layout/hierarchy1"/>
    <dgm:cxn modelId="{56FAA835-6CA2-43F3-A515-0129C1E6CCF9}" type="presParOf" srcId="{F29E9210-438A-44D8-B585-EF46294D8502}" destId="{C1DFF7B2-4B52-4D2E-8CA7-D8B1E8D8E347}" srcOrd="0" destOrd="0" presId="urn:microsoft.com/office/officeart/2005/8/layout/hierarchy1"/>
    <dgm:cxn modelId="{317C06FA-B1F3-4875-82D6-C8635581AF1F}" type="presParOf" srcId="{C1DFF7B2-4B52-4D2E-8CA7-D8B1E8D8E347}" destId="{2E851063-F56F-4031-8FF7-193180E93254}" srcOrd="0" destOrd="0" presId="urn:microsoft.com/office/officeart/2005/8/layout/hierarchy1"/>
    <dgm:cxn modelId="{6A776EF1-DB1C-4517-85AC-9A75CBA79569}" type="presParOf" srcId="{C1DFF7B2-4B52-4D2E-8CA7-D8B1E8D8E347}" destId="{1DB79B97-C288-469C-9FE0-B22C6B42000B}" srcOrd="1" destOrd="0" presId="urn:microsoft.com/office/officeart/2005/8/layout/hierarchy1"/>
    <dgm:cxn modelId="{87788C5D-DBE2-4586-94EE-776F9F08686B}" type="presParOf" srcId="{F29E9210-438A-44D8-B585-EF46294D8502}" destId="{935503A5-FBF7-41A9-9DF7-C853013279B7}" srcOrd="1" destOrd="0" presId="urn:microsoft.com/office/officeart/2005/8/layout/hierarchy1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B941B9-BF50-4FC8-958A-0B73C7FF519F}">
      <dsp:nvSpPr>
        <dsp:cNvPr id="0" name=""/>
        <dsp:cNvSpPr/>
      </dsp:nvSpPr>
      <dsp:spPr>
        <a:xfrm>
          <a:off x="6348784" y="3724148"/>
          <a:ext cx="1861393" cy="4429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1841"/>
              </a:lnTo>
              <a:lnTo>
                <a:pt x="1861393" y="301841"/>
              </a:lnTo>
              <a:lnTo>
                <a:pt x="1861393" y="44292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AEFBE4-CF4F-4128-BD8D-FF0CE2ACAA1D}">
      <dsp:nvSpPr>
        <dsp:cNvPr id="0" name=""/>
        <dsp:cNvSpPr/>
      </dsp:nvSpPr>
      <dsp:spPr>
        <a:xfrm>
          <a:off x="6303064" y="3724148"/>
          <a:ext cx="91440" cy="4429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292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8D4973-309F-40F6-8EEB-14FB72D4AD9D}">
      <dsp:nvSpPr>
        <dsp:cNvPr id="0" name=""/>
        <dsp:cNvSpPr/>
      </dsp:nvSpPr>
      <dsp:spPr>
        <a:xfrm>
          <a:off x="4487391" y="3724148"/>
          <a:ext cx="1861393" cy="442927"/>
        </a:xfrm>
        <a:custGeom>
          <a:avLst/>
          <a:gdLst/>
          <a:ahLst/>
          <a:cxnLst/>
          <a:rect l="0" t="0" r="0" b="0"/>
          <a:pathLst>
            <a:path>
              <a:moveTo>
                <a:pt x="1861393" y="0"/>
              </a:moveTo>
              <a:lnTo>
                <a:pt x="1861393" y="301841"/>
              </a:lnTo>
              <a:lnTo>
                <a:pt x="0" y="301841"/>
              </a:lnTo>
              <a:lnTo>
                <a:pt x="0" y="44292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712970-3EB1-42E2-976B-12ABCD3608B6}">
      <dsp:nvSpPr>
        <dsp:cNvPr id="0" name=""/>
        <dsp:cNvSpPr/>
      </dsp:nvSpPr>
      <dsp:spPr>
        <a:xfrm>
          <a:off x="4020382" y="2314143"/>
          <a:ext cx="2328401" cy="4429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1841"/>
              </a:lnTo>
              <a:lnTo>
                <a:pt x="2328401" y="301841"/>
              </a:lnTo>
              <a:lnTo>
                <a:pt x="2328401" y="44292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8690C4-A313-45A7-B6DB-53994C6D67A5}">
      <dsp:nvSpPr>
        <dsp:cNvPr id="0" name=""/>
        <dsp:cNvSpPr/>
      </dsp:nvSpPr>
      <dsp:spPr>
        <a:xfrm>
          <a:off x="1695301" y="3724148"/>
          <a:ext cx="930696" cy="4429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1841"/>
              </a:lnTo>
              <a:lnTo>
                <a:pt x="930696" y="301841"/>
              </a:lnTo>
              <a:lnTo>
                <a:pt x="930696" y="44292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FFB2A4-4EA7-440E-845A-F5141DD82839}">
      <dsp:nvSpPr>
        <dsp:cNvPr id="0" name=""/>
        <dsp:cNvSpPr/>
      </dsp:nvSpPr>
      <dsp:spPr>
        <a:xfrm>
          <a:off x="764604" y="3724148"/>
          <a:ext cx="930696" cy="442927"/>
        </a:xfrm>
        <a:custGeom>
          <a:avLst/>
          <a:gdLst/>
          <a:ahLst/>
          <a:cxnLst/>
          <a:rect l="0" t="0" r="0" b="0"/>
          <a:pathLst>
            <a:path>
              <a:moveTo>
                <a:pt x="930696" y="0"/>
              </a:moveTo>
              <a:lnTo>
                <a:pt x="930696" y="301841"/>
              </a:lnTo>
              <a:lnTo>
                <a:pt x="0" y="301841"/>
              </a:lnTo>
              <a:lnTo>
                <a:pt x="0" y="44292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5CB4C9-1E97-454D-9FBF-F735383BAA78}">
      <dsp:nvSpPr>
        <dsp:cNvPr id="0" name=""/>
        <dsp:cNvSpPr/>
      </dsp:nvSpPr>
      <dsp:spPr>
        <a:xfrm>
          <a:off x="1695301" y="2314143"/>
          <a:ext cx="2325081" cy="442927"/>
        </a:xfrm>
        <a:custGeom>
          <a:avLst/>
          <a:gdLst/>
          <a:ahLst/>
          <a:cxnLst/>
          <a:rect l="0" t="0" r="0" b="0"/>
          <a:pathLst>
            <a:path>
              <a:moveTo>
                <a:pt x="2325081" y="0"/>
              </a:moveTo>
              <a:lnTo>
                <a:pt x="2325081" y="301841"/>
              </a:lnTo>
              <a:lnTo>
                <a:pt x="0" y="301841"/>
              </a:lnTo>
              <a:lnTo>
                <a:pt x="0" y="44292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01E057-AFB3-40C2-8DA2-ED44D10C5C7B}">
      <dsp:nvSpPr>
        <dsp:cNvPr id="0" name=""/>
        <dsp:cNvSpPr/>
      </dsp:nvSpPr>
      <dsp:spPr>
        <a:xfrm>
          <a:off x="1245157" y="1347064"/>
          <a:ext cx="5550451" cy="9670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3C716E-BB12-43AE-84C4-BC9135CF8EAF}">
      <dsp:nvSpPr>
        <dsp:cNvPr id="0" name=""/>
        <dsp:cNvSpPr/>
      </dsp:nvSpPr>
      <dsp:spPr>
        <a:xfrm>
          <a:off x="1414374" y="1507821"/>
          <a:ext cx="5550451" cy="9670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Úroveň zemědělské výroby ovlivňují</a:t>
          </a:r>
          <a:endParaRPr lang="cs-CZ" sz="1900" kern="1200" dirty="0"/>
        </a:p>
      </dsp:txBody>
      <dsp:txXfrm>
        <a:off x="1414374" y="1507821"/>
        <a:ext cx="5550451" cy="967078"/>
      </dsp:txXfrm>
    </dsp:sp>
    <dsp:sp modelId="{7683B2DB-0CA0-45FD-9E1B-E2EA8E78E97B}">
      <dsp:nvSpPr>
        <dsp:cNvPr id="0" name=""/>
        <dsp:cNvSpPr/>
      </dsp:nvSpPr>
      <dsp:spPr>
        <a:xfrm>
          <a:off x="467857" y="2757070"/>
          <a:ext cx="2454886" cy="9670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6F2F08-E9FF-440F-B8E1-46B0289AF0DB}">
      <dsp:nvSpPr>
        <dsp:cNvPr id="0" name=""/>
        <dsp:cNvSpPr/>
      </dsp:nvSpPr>
      <dsp:spPr>
        <a:xfrm>
          <a:off x="637075" y="2917827"/>
          <a:ext cx="2454886" cy="9670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přírodní podmínky</a:t>
          </a:r>
          <a:endParaRPr lang="cs-CZ" sz="1900" kern="1200" dirty="0"/>
        </a:p>
      </dsp:txBody>
      <dsp:txXfrm>
        <a:off x="637075" y="2917827"/>
        <a:ext cx="2454886" cy="967078"/>
      </dsp:txXfrm>
    </dsp:sp>
    <dsp:sp modelId="{6F3EC44A-3D71-4574-BEAD-2C12E117C429}">
      <dsp:nvSpPr>
        <dsp:cNvPr id="0" name=""/>
        <dsp:cNvSpPr/>
      </dsp:nvSpPr>
      <dsp:spPr>
        <a:xfrm>
          <a:off x="3125" y="4167075"/>
          <a:ext cx="1522958" cy="9670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39D045-87F9-44D6-BB65-7C1BC575CCEC}">
      <dsp:nvSpPr>
        <dsp:cNvPr id="0" name=""/>
        <dsp:cNvSpPr/>
      </dsp:nvSpPr>
      <dsp:spPr>
        <a:xfrm>
          <a:off x="172342" y="4327832"/>
          <a:ext cx="1522958" cy="9670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zeměpisná poloha</a:t>
          </a:r>
          <a:endParaRPr lang="cs-CZ" sz="1900" kern="1200" dirty="0"/>
        </a:p>
      </dsp:txBody>
      <dsp:txXfrm>
        <a:off x="172342" y="4327832"/>
        <a:ext cx="1522958" cy="967078"/>
      </dsp:txXfrm>
    </dsp:sp>
    <dsp:sp modelId="{BB657486-C453-4DF3-A266-56A063CF01C6}">
      <dsp:nvSpPr>
        <dsp:cNvPr id="0" name=""/>
        <dsp:cNvSpPr/>
      </dsp:nvSpPr>
      <dsp:spPr>
        <a:xfrm>
          <a:off x="1864518" y="4167075"/>
          <a:ext cx="1522958" cy="9670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F4744E-C860-4806-956C-B607F09A9E60}">
      <dsp:nvSpPr>
        <dsp:cNvPr id="0" name=""/>
        <dsp:cNvSpPr/>
      </dsp:nvSpPr>
      <dsp:spPr>
        <a:xfrm>
          <a:off x="2033736" y="4327832"/>
          <a:ext cx="1522958" cy="9670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úrodnost půdy</a:t>
          </a:r>
          <a:endParaRPr lang="cs-CZ" sz="1900" kern="1200" dirty="0"/>
        </a:p>
      </dsp:txBody>
      <dsp:txXfrm>
        <a:off x="2033736" y="4327832"/>
        <a:ext cx="1522958" cy="967078"/>
      </dsp:txXfrm>
    </dsp:sp>
    <dsp:sp modelId="{5128245D-DA30-4EF7-8AEA-CA18E0D420B9}">
      <dsp:nvSpPr>
        <dsp:cNvPr id="0" name=""/>
        <dsp:cNvSpPr/>
      </dsp:nvSpPr>
      <dsp:spPr>
        <a:xfrm>
          <a:off x="5124661" y="2757070"/>
          <a:ext cx="2448246" cy="9670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7FA910-096E-430F-A814-AE4628C9C485}">
      <dsp:nvSpPr>
        <dsp:cNvPr id="0" name=""/>
        <dsp:cNvSpPr/>
      </dsp:nvSpPr>
      <dsp:spPr>
        <a:xfrm>
          <a:off x="5293878" y="2917827"/>
          <a:ext cx="2448246" cy="9670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hospodářská vyspělost státu</a:t>
          </a:r>
          <a:endParaRPr lang="cs-CZ" sz="1900" kern="1200" dirty="0"/>
        </a:p>
      </dsp:txBody>
      <dsp:txXfrm>
        <a:off x="5293878" y="2917827"/>
        <a:ext cx="2448246" cy="967078"/>
      </dsp:txXfrm>
    </dsp:sp>
    <dsp:sp modelId="{2C7BE75F-A9E6-4897-9445-F4DDE88084DE}">
      <dsp:nvSpPr>
        <dsp:cNvPr id="0" name=""/>
        <dsp:cNvSpPr/>
      </dsp:nvSpPr>
      <dsp:spPr>
        <a:xfrm>
          <a:off x="3725912" y="4167075"/>
          <a:ext cx="1522958" cy="9670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878CAA-03DA-4CCD-9C77-DEA3D300ACDF}">
      <dsp:nvSpPr>
        <dsp:cNvPr id="0" name=""/>
        <dsp:cNvSpPr/>
      </dsp:nvSpPr>
      <dsp:spPr>
        <a:xfrm>
          <a:off x="3895129" y="4327832"/>
          <a:ext cx="1522958" cy="9670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způsob hospodaření</a:t>
          </a:r>
          <a:endParaRPr lang="cs-CZ" sz="1900" kern="1200" dirty="0"/>
        </a:p>
      </dsp:txBody>
      <dsp:txXfrm>
        <a:off x="3895129" y="4327832"/>
        <a:ext cx="1522958" cy="967078"/>
      </dsp:txXfrm>
    </dsp:sp>
    <dsp:sp modelId="{39B6642A-E47F-433C-BEBE-C38533214B1E}">
      <dsp:nvSpPr>
        <dsp:cNvPr id="0" name=""/>
        <dsp:cNvSpPr/>
      </dsp:nvSpPr>
      <dsp:spPr>
        <a:xfrm>
          <a:off x="5587305" y="4167075"/>
          <a:ext cx="1522958" cy="9670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8121F6-955E-4372-BA1A-169F645B43AC}">
      <dsp:nvSpPr>
        <dsp:cNvPr id="0" name=""/>
        <dsp:cNvSpPr/>
      </dsp:nvSpPr>
      <dsp:spPr>
        <a:xfrm>
          <a:off x="5756523" y="4327832"/>
          <a:ext cx="1522958" cy="9670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technická úroveň</a:t>
          </a:r>
          <a:endParaRPr lang="cs-CZ" sz="1900" kern="1200" dirty="0"/>
        </a:p>
      </dsp:txBody>
      <dsp:txXfrm>
        <a:off x="5756523" y="4327832"/>
        <a:ext cx="1522958" cy="967078"/>
      </dsp:txXfrm>
    </dsp:sp>
    <dsp:sp modelId="{2E851063-F56F-4031-8FF7-193180E93254}">
      <dsp:nvSpPr>
        <dsp:cNvPr id="0" name=""/>
        <dsp:cNvSpPr/>
      </dsp:nvSpPr>
      <dsp:spPr>
        <a:xfrm>
          <a:off x="7448698" y="4167075"/>
          <a:ext cx="1522958" cy="9670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B79B97-C288-469C-9FE0-B22C6B42000B}">
      <dsp:nvSpPr>
        <dsp:cNvPr id="0" name=""/>
        <dsp:cNvSpPr/>
      </dsp:nvSpPr>
      <dsp:spPr>
        <a:xfrm>
          <a:off x="7617916" y="4327832"/>
          <a:ext cx="1522958" cy="9670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vzdělanost pracovníků</a:t>
          </a:r>
          <a:endParaRPr lang="cs-CZ" sz="1900" kern="1200" dirty="0"/>
        </a:p>
      </dsp:txBody>
      <dsp:txXfrm>
        <a:off x="7617916" y="4327832"/>
        <a:ext cx="1522958" cy="9670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E9A58-7E95-496D-802C-1A995E7217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98422-5457-4A77-82C0-46A2F3AE76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931F9-BB4F-4141-A543-7420C08D35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/>
          <p:cNvGrpSpPr/>
          <p:nvPr/>
        </p:nvGrpSpPr>
        <p:grpSpPr>
          <a:xfrm rot="248467">
            <a:off x="167672" y="2575408"/>
            <a:ext cx="3516640" cy="2424835"/>
            <a:chOff x="-10068" y="2615721"/>
            <a:chExt cx="5488038" cy="2838132"/>
          </a:xfrm>
        </p:grpSpPr>
        <p:sp>
          <p:nvSpPr>
            <p:cNvPr id="5" name="Volný tvar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" name="Volný tvar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" name="Volný tvar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8" name="Volný tvar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9" name="Volný tvar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0" name="Volný tvar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1" name="Volný tvar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" name="Volný tvar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" name="Volný tvar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4" name="Volný tvar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" name="Volný tvar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" name="Volný tvar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7" name="Volný tvar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8" name="Volný tvar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9" name="Volný tvar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0" name="Volný tvar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1" name="Volný tvar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2" name="Volný tvar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3" name="Volný tvar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4" name="Volný tvar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5" name="Volný tvar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6" name="Volný tvar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7" name="Volný tvar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8" name="Volný tvar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9" name="Volný tvar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0" name="Volný tvar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1" name="Volný tvar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2" name="Volný tvar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3" name="Volný tvar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4" name="Volný tvar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5" name="Volný tvar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6" name="Volný tvar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7" name="Volný tvar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8" name="Volný tvar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9" name="Volný tvar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grpSp>
        <p:nvGrpSpPr>
          <p:cNvPr id="40" name="Skupina 39"/>
          <p:cNvGrpSpPr/>
          <p:nvPr/>
        </p:nvGrpSpPr>
        <p:grpSpPr>
          <a:xfrm rot="18988672">
            <a:off x="51417" y="189622"/>
            <a:ext cx="387923" cy="587584"/>
            <a:chOff x="11036616" y="1071278"/>
            <a:chExt cx="1030189" cy="1170315"/>
          </a:xfrm>
        </p:grpSpPr>
        <p:sp>
          <p:nvSpPr>
            <p:cNvPr id="41" name="Volný tvar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2" name="Volný tvar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3" name="Volný tvar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4" name="Volný tvar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5" name="Volný tvar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6" name="Volný tvar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7" name="Volný tvar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8" name="Volný tvar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sp>
        <p:nvSpPr>
          <p:cNvPr id="49" name="Volný tvar 500"/>
          <p:cNvSpPr>
            <a:spLocks/>
          </p:cNvSpPr>
          <p:nvPr/>
        </p:nvSpPr>
        <p:spPr bwMode="auto">
          <a:xfrm>
            <a:off x="2463242" y="4664179"/>
            <a:ext cx="6677183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grpSp>
        <p:nvGrpSpPr>
          <p:cNvPr id="50" name="Skupina 49"/>
          <p:cNvGrpSpPr/>
          <p:nvPr/>
        </p:nvGrpSpPr>
        <p:grpSpPr>
          <a:xfrm>
            <a:off x="8575623" y="6542"/>
            <a:ext cx="509347" cy="712528"/>
            <a:chOff x="11231706" y="127529"/>
            <a:chExt cx="679129" cy="712528"/>
          </a:xfrm>
        </p:grpSpPr>
        <p:sp>
          <p:nvSpPr>
            <p:cNvPr id="51" name="Volný tvar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2" name="Volný tvar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3" name="Volný tvar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4" name="Volný tvar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5" name="Volný tvar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6" name="Volný tvar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7" name="Volný tvar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8" name="Volný tvar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sp>
        <p:nvSpPr>
          <p:cNvPr id="59" name="Volný tvar 413"/>
          <p:cNvSpPr>
            <a:spLocks/>
          </p:cNvSpPr>
          <p:nvPr/>
        </p:nvSpPr>
        <p:spPr bwMode="auto">
          <a:xfrm>
            <a:off x="-17524" y="3007512"/>
            <a:ext cx="9141714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60" name="Volný tvar 414"/>
          <p:cNvSpPr>
            <a:spLocks/>
          </p:cNvSpPr>
          <p:nvPr/>
        </p:nvSpPr>
        <p:spPr bwMode="auto">
          <a:xfrm>
            <a:off x="-17524" y="3324747"/>
            <a:ext cx="9141714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grpSp>
        <p:nvGrpSpPr>
          <p:cNvPr id="61" name="Skupina 5"/>
          <p:cNvGrpSpPr>
            <a:grpSpLocks noChangeAspect="1"/>
          </p:cNvGrpSpPr>
          <p:nvPr/>
        </p:nvGrpSpPr>
        <p:grpSpPr bwMode="auto">
          <a:xfrm>
            <a:off x="-1139" y="854146"/>
            <a:ext cx="1411106" cy="2341763"/>
            <a:chOff x="3000" y="1116"/>
            <a:chExt cx="1680" cy="2091"/>
          </a:xfrm>
        </p:grpSpPr>
        <p:sp>
          <p:nvSpPr>
            <p:cNvPr id="62" name="Volný tvar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3" name="Volný tvar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4" name="Volný tvar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5" name="Volný tvar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6" name="Volný tvar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7" name="Volný tvar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8" name="Volný tvar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9" name="Volný tvar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0" name="Volný tvar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1" name="Volný tvar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2" name="Volný tvar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3" name="Volný tvar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4" name="Volný tvar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5" name="Volný tvar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6" name="Volný tvar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7" name="Volný tvar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8" name="Volný tvar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9" name="Volný tvar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80" name="Volný tvar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grpSp>
        <p:nvGrpSpPr>
          <p:cNvPr id="81" name="Skupina 33"/>
          <p:cNvGrpSpPr>
            <a:grpSpLocks noChangeAspect="1"/>
          </p:cNvGrpSpPr>
          <p:nvPr/>
        </p:nvGrpSpPr>
        <p:grpSpPr bwMode="auto">
          <a:xfrm>
            <a:off x="1286241" y="4544219"/>
            <a:ext cx="1404951" cy="2324202"/>
            <a:chOff x="3359" y="1523"/>
            <a:chExt cx="943" cy="1170"/>
          </a:xfrm>
        </p:grpSpPr>
        <p:sp>
          <p:nvSpPr>
            <p:cNvPr id="82" name="Volný tvar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83" name="Volný tvar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84" name="Volný tvar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85" name="Volný tvar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86" name="Volný tvar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grpSp>
        <p:nvGrpSpPr>
          <p:cNvPr id="87" name="Skupina 43"/>
          <p:cNvGrpSpPr>
            <a:grpSpLocks noChangeAspect="1"/>
          </p:cNvGrpSpPr>
          <p:nvPr/>
        </p:nvGrpSpPr>
        <p:grpSpPr bwMode="auto">
          <a:xfrm>
            <a:off x="876300" y="5011047"/>
            <a:ext cx="1122760" cy="1857375"/>
            <a:chOff x="3367" y="1523"/>
            <a:chExt cx="943" cy="1170"/>
          </a:xfrm>
        </p:grpSpPr>
        <p:sp>
          <p:nvSpPr>
            <p:cNvPr id="88" name="Volný tvar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89" name="Volný tvar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90" name="Volný tvar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91" name="Volný tvar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92" name="Volný tvar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93" name="Volný tvar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grpSp>
        <p:nvGrpSpPr>
          <p:cNvPr id="94" name="Skupina 93"/>
          <p:cNvGrpSpPr/>
          <p:nvPr/>
        </p:nvGrpSpPr>
        <p:grpSpPr>
          <a:xfrm>
            <a:off x="-16478" y="4350236"/>
            <a:ext cx="1272587" cy="2518186"/>
            <a:chOff x="-3496" y="4350236"/>
            <a:chExt cx="1696783" cy="2518186"/>
          </a:xfrm>
        </p:grpSpPr>
        <p:sp>
          <p:nvSpPr>
            <p:cNvPr id="95" name="Volný tvar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96" name="Volný tvar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97" name="Volný tvar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98" name="Volný tvar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grpSp>
        <p:nvGrpSpPr>
          <p:cNvPr id="99" name="Skupina 43"/>
          <p:cNvGrpSpPr>
            <a:grpSpLocks noChangeAspect="1"/>
          </p:cNvGrpSpPr>
          <p:nvPr/>
        </p:nvGrpSpPr>
        <p:grpSpPr bwMode="auto">
          <a:xfrm>
            <a:off x="2183502" y="4572471"/>
            <a:ext cx="1387874" cy="2295951"/>
            <a:chOff x="3367" y="1523"/>
            <a:chExt cx="943" cy="1170"/>
          </a:xfrm>
        </p:grpSpPr>
        <p:sp>
          <p:nvSpPr>
            <p:cNvPr id="100" name="Volný tvar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01" name="Volný tvar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02" name="Volný tvar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03" name="Volný tvar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04" name="Volný tvar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05" name="Volný tvar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grpSp>
        <p:nvGrpSpPr>
          <p:cNvPr id="106" name="Skupina 105"/>
          <p:cNvGrpSpPr/>
          <p:nvPr/>
        </p:nvGrpSpPr>
        <p:grpSpPr>
          <a:xfrm rot="1576354">
            <a:off x="8344344" y="2895976"/>
            <a:ext cx="772642" cy="1170315"/>
            <a:chOff x="11036616" y="1071278"/>
            <a:chExt cx="1030189" cy="1170315"/>
          </a:xfrm>
        </p:grpSpPr>
        <p:sp>
          <p:nvSpPr>
            <p:cNvPr id="107" name="Volný tvar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08" name="Volný tvar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09" name="Volný tvar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10" name="Volný tvar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11" name="Volný tvar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12" name="Volný tvar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13" name="Volný tvar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14" name="Volný tvar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sp>
        <p:nvSpPr>
          <p:cNvPr id="115" name="Volný tvar 8"/>
          <p:cNvSpPr>
            <a:spLocks/>
          </p:cNvSpPr>
          <p:nvPr/>
        </p:nvSpPr>
        <p:spPr bwMode="auto">
          <a:xfrm>
            <a:off x="3031996" y="5351894"/>
            <a:ext cx="261938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116" name="Volný tvar 115"/>
          <p:cNvSpPr/>
          <p:nvPr/>
        </p:nvSpPr>
        <p:spPr>
          <a:xfrm>
            <a:off x="-21175" y="3533670"/>
            <a:ext cx="9104588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grpSp>
        <p:nvGrpSpPr>
          <p:cNvPr id="117" name="Skupina 116"/>
          <p:cNvGrpSpPr/>
          <p:nvPr/>
        </p:nvGrpSpPr>
        <p:grpSpPr>
          <a:xfrm rot="198573">
            <a:off x="899456" y="2684219"/>
            <a:ext cx="1616019" cy="1686565"/>
            <a:chOff x="1175948" y="2708421"/>
            <a:chExt cx="2159248" cy="1690131"/>
          </a:xfrm>
        </p:grpSpPr>
        <p:sp>
          <p:nvSpPr>
            <p:cNvPr id="118" name="Volný tvar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19" name="Volný tvar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0" name="Volný tvar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1" name="Volný tvar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2" name="Volný tvar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3" name="Volný tvar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4" name="Volný tvar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5" name="Volný tvar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6" name="Volný tvar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7" name="Volný tvar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8" name="Volný tvar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9" name="Volný tvar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0" name="Volný tvar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1" name="Volný tvar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2" name="Volný tvar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3" name="Volný tvar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4" name="Volný tvar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5" name="Volný tvar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6" name="Volný tvar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7" name="Volný tvar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8" name="Volný tvar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9" name="Volný tvar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40" name="Volný tvar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41" name="Volný tvar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42" name="Volný tvar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43" name="Volný tvar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44" name="Volný tvar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45" name="Volný tvar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grpSp>
        <p:nvGrpSpPr>
          <p:cNvPr id="146" name="Skupina 5"/>
          <p:cNvGrpSpPr>
            <a:grpSpLocks noChangeAspect="1"/>
          </p:cNvGrpSpPr>
          <p:nvPr/>
        </p:nvGrpSpPr>
        <p:grpSpPr bwMode="auto">
          <a:xfrm>
            <a:off x="6875516" y="4138361"/>
            <a:ext cx="2267293" cy="2719639"/>
            <a:chOff x="2887" y="1286"/>
            <a:chExt cx="1903" cy="1712"/>
          </a:xfrm>
        </p:grpSpPr>
        <p:sp>
          <p:nvSpPr>
            <p:cNvPr id="147" name="Volný tvar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48" name="Volný tvar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49" name="Volný tvar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0" name="Volný tvar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1" name="Volný tvar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2" name="Volný tvar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3" name="Volný tvar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4" name="Volný tvar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5" name="Volný tvar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6" name="Volný tvar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7" name="Volný tvar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8" name="Volný tvar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9" name="Volný tvar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0" name="Volný tvar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1" name="Volný tvar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2" name="Volný tvar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3" name="Volný tvar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4" name="Volný tvar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5" name="Volný tvar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6" name="Volný tvar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7" name="Volný tvar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8" name="Volný tvar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9" name="Volný tvar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70" name="Volný tvar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grpSp>
        <p:nvGrpSpPr>
          <p:cNvPr id="171" name="Skupina 64"/>
          <p:cNvGrpSpPr>
            <a:grpSpLocks noChangeAspect="1"/>
          </p:cNvGrpSpPr>
          <p:nvPr/>
        </p:nvGrpSpPr>
        <p:grpSpPr bwMode="auto">
          <a:xfrm rot="12827499" flipH="1">
            <a:off x="8520313" y="2338535"/>
            <a:ext cx="362814" cy="536662"/>
            <a:chOff x="2052" y="995"/>
            <a:chExt cx="768" cy="852"/>
          </a:xfrm>
        </p:grpSpPr>
        <p:sp>
          <p:nvSpPr>
            <p:cNvPr id="172" name="Volný tvar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73" name="Volný tvar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74" name="Volný tvar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75" name="Volný tvar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76" name="Volný tvar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77" name="Volný tvar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78" name="Volný tvar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79" name="Volný tvar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0966" y="165020"/>
            <a:ext cx="7020314" cy="226325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927497" y="2476917"/>
            <a:ext cx="5187252" cy="1771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82882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6A007C-F4C3-47B7-920C-BBFD19F5B22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59342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3000" y="1485900"/>
            <a:ext cx="6858001" cy="2933700"/>
          </a:xfrm>
        </p:spPr>
        <p:txBody>
          <a:bodyPr anchor="b">
            <a:normAutofit/>
          </a:bodyPr>
          <a:lstStyle>
            <a:lvl1pPr algn="l">
              <a:defRPr sz="5200" b="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41810" y="4454034"/>
            <a:ext cx="6858000" cy="1184766"/>
          </a:xfr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pPr/>
              <a:t>9.5.2013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15843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46429" y="1485900"/>
            <a:ext cx="336042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32877" y="1485900"/>
            <a:ext cx="336042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BA6F61-5074-4EC8-8E29-B52CBD2FFDC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92521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46429" y="1376018"/>
            <a:ext cx="336042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146429" y="2144114"/>
            <a:ext cx="336042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32877" y="1376018"/>
            <a:ext cx="336042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32877" y="2144114"/>
            <a:ext cx="336042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3F696D-FE05-4293-8C0E-981B0AE008F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03700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olný tvar 92"/>
          <p:cNvSpPr>
            <a:spLocks/>
          </p:cNvSpPr>
          <p:nvPr/>
        </p:nvSpPr>
        <p:spPr bwMode="auto">
          <a:xfrm>
            <a:off x="6482633" y="3888585"/>
            <a:ext cx="159761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7" name="Volný tvar 50"/>
          <p:cNvSpPr>
            <a:spLocks/>
          </p:cNvSpPr>
          <p:nvPr/>
        </p:nvSpPr>
        <p:spPr bwMode="auto">
          <a:xfrm>
            <a:off x="5085159" y="4191000"/>
            <a:ext cx="405747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8" name="Volný tvar 51"/>
          <p:cNvSpPr>
            <a:spLocks/>
          </p:cNvSpPr>
          <p:nvPr/>
        </p:nvSpPr>
        <p:spPr bwMode="auto">
          <a:xfrm>
            <a:off x="-94" y="4572001"/>
            <a:ext cx="8561457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grpSp>
        <p:nvGrpSpPr>
          <p:cNvPr id="9" name="Skupina 69"/>
          <p:cNvGrpSpPr>
            <a:grpSpLocks noChangeAspect="1"/>
          </p:cNvGrpSpPr>
          <p:nvPr/>
        </p:nvGrpSpPr>
        <p:grpSpPr bwMode="auto">
          <a:xfrm flipH="1">
            <a:off x="7299178" y="958654"/>
            <a:ext cx="1050614" cy="4001744"/>
            <a:chOff x="3220" y="236"/>
            <a:chExt cx="1347" cy="3848"/>
          </a:xfrm>
        </p:grpSpPr>
        <p:sp>
          <p:nvSpPr>
            <p:cNvPr id="10" name="Volný tvar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1" name="Volný tvar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" name="Volný tvar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" name="Volný tvar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4" name="Volný tvar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" name="Volný tvar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" name="Volný tvar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7" name="Volný tvar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8" name="Volný tvar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9" name="Volný tvar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0" name="Volný tvar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1" name="Volný tvar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2" name="Volný tvar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3" name="Volný tvar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4" name="Volný tvar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5" name="Volný tvar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6" name="Volný tvar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7" name="Volný tvar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8" name="Volný tvar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9" name="Volný tvar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0" name="Volný tvar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1" name="Volný tvar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2" name="Volný tvar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3" name="Volný tvar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4" name="Volný tvar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5" name="Volný tvar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6" name="Volný tvar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7" name="Volný tvar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8" name="Volný tvar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9" name="Volný tvar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0" name="Volný tvar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1" name="Volný tvar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2" name="Volný tvar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3" name="Volný tvar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4" name="Volný tvar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5" name="Volný tvar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6" name="Volný tvar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7" name="Volný tvar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8" name="Volný tvar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9" name="Volný tvar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0" name="Volný tvar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1" name="Volný tvar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2" name="Volný tvar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3" name="Volný tvar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4" name="Volný tvar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5" name="Volný tvar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6" name="Volný tvar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7" name="Volný tvar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8" name="Volný tvar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9" name="Volný tvar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0" name="Volný tvar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1" name="Volný tvar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2" name="Volný tvar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3" name="Volný tvar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4" name="Volný tvar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5" name="Volný tvar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6" name="Volný tvar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7" name="Volný tvar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8" name="Volný tvar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9" name="Volný tvar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0" name="Volný tvar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1" name="Volný tvar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2" name="Volný tvar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3" name="Volný tvar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4" name="Volný tvar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5" name="Volný tvar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6" name="Volný tvar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7" name="Volný tvar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8" name="Volný tvar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79" name="Volný tvar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80" name="Volný tvar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81" name="Volný tvar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82" name="Volný tvar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83" name="Volný tvar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84" name="Volný tvar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85" name="Volný tvar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86" name="Volný tvar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87" name="Volný tvar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88" name="Volný tvar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89" name="Volný tvar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90" name="Volný tvar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91" name="Volný tvar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92" name="Volný tvar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grpSp>
        <p:nvGrpSpPr>
          <p:cNvPr id="93" name="Skupina 69"/>
          <p:cNvGrpSpPr>
            <a:grpSpLocks noChangeAspect="1"/>
          </p:cNvGrpSpPr>
          <p:nvPr/>
        </p:nvGrpSpPr>
        <p:grpSpPr bwMode="auto">
          <a:xfrm>
            <a:off x="8171259" y="1248597"/>
            <a:ext cx="941097" cy="3346122"/>
            <a:chOff x="3124" y="236"/>
            <a:chExt cx="1443" cy="3848"/>
          </a:xfrm>
        </p:grpSpPr>
        <p:sp>
          <p:nvSpPr>
            <p:cNvPr id="94" name="Volný tvar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95" name="Volný tvar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96" name="Volný tvar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97" name="Volný tvar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98" name="Volný tvar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99" name="Volný tvar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00" name="Volný tvar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01" name="Volný tvar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02" name="Volný tvar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03" name="Volný tvar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04" name="Volný tvar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05" name="Volný tvar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06" name="Volný tvar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07" name="Volný tvar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08" name="Volný tvar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09" name="Volný tvar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10" name="Volný tvar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11" name="Volný tvar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12" name="Volný tvar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13" name="Volný tvar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14" name="Volný tvar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15" name="Volný tvar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16" name="Volný tvar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17" name="Volný tvar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18" name="Volný tvar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19" name="Volný tvar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0" name="Volný tvar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1" name="Volný tvar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2" name="Volný tvar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3" name="Volný tvar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4" name="Volný tvar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5" name="Volný tvar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6" name="Volný tvar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7" name="Volný tvar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8" name="Volný tvar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9" name="Volný tvar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0" name="Volný tvar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1" name="Volný tvar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2" name="Volný tvar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3" name="Volný tvar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4" name="Volný tvar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5" name="Volný tvar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6" name="Volný tvar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7" name="Volný tvar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8" name="Volný tvar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9" name="Volný tvar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40" name="Volný tvar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41" name="Volný tvar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42" name="Volný tvar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43" name="Volný tvar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44" name="Volný tvar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45" name="Volný tvar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46" name="Volný tvar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47" name="Volný tvar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48" name="Volný tvar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49" name="Volný tvar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0" name="Volný tvar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1" name="Volný tvar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2" name="Volný tvar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3" name="Volný tvar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4" name="Volný tvar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5" name="Volný tvar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6" name="Volný tvar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7" name="Volný tvar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8" name="Volný tvar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9" name="Volný tvar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0" name="Volný tvar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1" name="Volný tvar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2" name="Volný tvar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3" name="Volný tvar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4" name="Volný tvar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5" name="Volný tvar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6" name="Volný tvar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7" name="Volný tvar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8" name="Volný tvar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9" name="Volný tvar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70" name="Volný tvar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71" name="Volný tvar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72" name="Volný tvar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73" name="Volný tvar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74" name="Volný tvar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75" name="Volný tvar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76" name="Volný tvar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grpSp>
        <p:nvGrpSpPr>
          <p:cNvPr id="177" name="Skupina 69"/>
          <p:cNvGrpSpPr>
            <a:grpSpLocks noChangeAspect="1"/>
          </p:cNvGrpSpPr>
          <p:nvPr/>
        </p:nvGrpSpPr>
        <p:grpSpPr bwMode="auto">
          <a:xfrm>
            <a:off x="6815590" y="2736977"/>
            <a:ext cx="679655" cy="2416549"/>
            <a:chOff x="3124" y="236"/>
            <a:chExt cx="1443" cy="3848"/>
          </a:xfrm>
        </p:grpSpPr>
        <p:sp>
          <p:nvSpPr>
            <p:cNvPr id="178" name="Volný tvar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79" name="Volný tvar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80" name="Volný tvar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81" name="Volný tvar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82" name="Volný tvar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83" name="Volný tvar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84" name="Volný tvar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85" name="Volný tvar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86" name="Volný tvar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87" name="Volný tvar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88" name="Volný tvar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89" name="Volný tvar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90" name="Volný tvar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91" name="Volný tvar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92" name="Volný tvar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93" name="Volný tvar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94" name="Volný tvar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95" name="Volný tvar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96" name="Volný tvar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97" name="Volný tvar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98" name="Volný tvar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99" name="Volný tvar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00" name="Volný tvar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01" name="Volný tvar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02" name="Volný tvar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03" name="Volný tvar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04" name="Volný tvar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05" name="Volný tvar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06" name="Volný tvar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07" name="Volný tvar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08" name="Volný tvar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09" name="Volný tvar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10" name="Volný tvar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11" name="Volný tvar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12" name="Volný tvar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13" name="Volný tvar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14" name="Volný tvar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15" name="Volný tvar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16" name="Volný tvar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17" name="Volný tvar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18" name="Volný tvar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19" name="Volný tvar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20" name="Volný tvar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21" name="Volný tvar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22" name="Volný tvar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23" name="Volný tvar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24" name="Volný tvar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25" name="Volný tvar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26" name="Volný tvar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27" name="Volný tvar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28" name="Volný tvar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29" name="Volný tvar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30" name="Volný tvar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31" name="Volný tvar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32" name="Volný tvar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33" name="Volný tvar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34" name="Volný tvar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35" name="Volný tvar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36" name="Volný tvar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37" name="Volný tvar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38" name="Volný tvar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39" name="Volný tvar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40" name="Volný tvar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41" name="Volný tvar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42" name="Volný tvar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43" name="Volný tvar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44" name="Volný tvar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45" name="Volný tvar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46" name="Volný tvar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47" name="Volný tvar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48" name="Volný tvar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49" name="Volný tvar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50" name="Volný tvar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51" name="Volný tvar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52" name="Volný tvar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53" name="Volný tvar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54" name="Volný tvar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55" name="Volný tvar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56" name="Volný tvar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57" name="Volný tvar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58" name="Volný tvar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59" name="Volný tvar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grpSp>
        <p:nvGrpSpPr>
          <p:cNvPr id="260" name="Skupina 50"/>
          <p:cNvGrpSpPr>
            <a:grpSpLocks noChangeAspect="1"/>
          </p:cNvGrpSpPr>
          <p:nvPr/>
        </p:nvGrpSpPr>
        <p:grpSpPr bwMode="auto">
          <a:xfrm>
            <a:off x="7885509" y="2438401"/>
            <a:ext cx="1113762" cy="2195929"/>
            <a:chOff x="3369" y="1563"/>
            <a:chExt cx="940" cy="1390"/>
          </a:xfrm>
        </p:grpSpPr>
        <p:sp>
          <p:nvSpPr>
            <p:cNvPr id="261" name="Volný tvar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62" name="Volný tvar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63" name="Volný tvar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64" name="Volný tvar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65" name="Volný tvar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66" name="Volný tvar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67" name="Volný tvar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68" name="Volný tvar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69" name="Volný tvar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70" name="Volný tvar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71" name="Volný tvar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72" name="Volný tvar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73" name="Volný tvar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solidFill>
                  <a:schemeClr val="accent6"/>
                </a:solidFill>
              </a:endParaRPr>
            </a:p>
          </p:txBody>
        </p:sp>
        <p:sp>
          <p:nvSpPr>
            <p:cNvPr id="274" name="Volný tvar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75" name="Volný tvar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76" name="Volný tvar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77" name="Volný tvar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solidFill>
                  <a:schemeClr val="accent6"/>
                </a:solidFill>
              </a:endParaRPr>
            </a:p>
          </p:txBody>
        </p:sp>
        <p:sp>
          <p:nvSpPr>
            <p:cNvPr id="278" name="Volný tvar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79" name="Volný tvar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80" name="Volný tvar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81" name="Volný tvar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82" name="Volný tvar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83" name="Volný tvar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84" name="Volný tvar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5" name="Volný tvar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6" name="Volný tvar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87" name="Volný tvar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88" name="Volný tvar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grpSp>
        <p:nvGrpSpPr>
          <p:cNvPr id="289" name="Skupina 5"/>
          <p:cNvGrpSpPr>
            <a:grpSpLocks noChangeAspect="1"/>
          </p:cNvGrpSpPr>
          <p:nvPr/>
        </p:nvGrpSpPr>
        <p:grpSpPr bwMode="auto">
          <a:xfrm>
            <a:off x="5991045" y="2988646"/>
            <a:ext cx="1829681" cy="3074765"/>
            <a:chOff x="2968" y="1107"/>
            <a:chExt cx="1736" cy="2188"/>
          </a:xfrm>
        </p:grpSpPr>
        <p:sp>
          <p:nvSpPr>
            <p:cNvPr id="290" name="Volný tvar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91" name="Ovál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92" name="Volný tvar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93" name="Volný tvar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94" name="Volný tvar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95" name="Volný tvar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96" name="Volný tvar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97" name="Volný tvar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98" name="Volný tvar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99" name="Volný tvar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00" name="Volný tvar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01" name="Volný tvar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02" name="Volný tvar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03" name="Volný tvar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04" name="Volný tvar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05" name="Volný tvar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06" name="Volný tvar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07" name="Volný tvar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08" name="Volný tvar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09" name="Volný tvar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sp>
        <p:nvSpPr>
          <p:cNvPr id="310" name="Volný tvar 52"/>
          <p:cNvSpPr>
            <a:spLocks/>
          </p:cNvSpPr>
          <p:nvPr/>
        </p:nvSpPr>
        <p:spPr bwMode="auto">
          <a:xfrm>
            <a:off x="0" y="5181601"/>
            <a:ext cx="8372756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grpSp>
        <p:nvGrpSpPr>
          <p:cNvPr id="311" name="Skupina 29"/>
          <p:cNvGrpSpPr>
            <a:grpSpLocks noChangeAspect="1"/>
          </p:cNvGrpSpPr>
          <p:nvPr/>
        </p:nvGrpSpPr>
        <p:grpSpPr bwMode="auto">
          <a:xfrm flipH="1">
            <a:off x="6893653" y="4800600"/>
            <a:ext cx="2249156" cy="2083312"/>
            <a:chOff x="2481" y="1188"/>
            <a:chExt cx="2735" cy="1900"/>
          </a:xfrm>
        </p:grpSpPr>
        <p:sp>
          <p:nvSpPr>
            <p:cNvPr id="312" name="Volný tvar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13" name="Volný tvar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14" name="Volný tvar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15" name="Volný tvar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16" name="Volný tvar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17" name="Volný tvar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18" name="Volný tvar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19" name="Volný tvar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20" name="Volný tvar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21" name="Volný tvar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22" name="Volný tvar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23" name="Volný tvar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24" name="Volný tvar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25" name="Volný tvar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26" name="Volný tvar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27" name="Volný tvar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28" name="Volný tvar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29" name="Volný tvar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30" name="Volný tvar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31" name="Volný tvar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32" name="Volný tvar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33" name="Volný tvar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34" name="Volný tvar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35" name="Volný tvar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36" name="Volný tvar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37" name="Volný tvar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38" name="Volný tvar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39" name="Volný tvar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40" name="Volný tvar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41" name="Volný tvar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42" name="Volný tvar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43" name="Volný tvar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44" name="Volný tvar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45" name="Volný tvar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46" name="Volný tvar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47" name="Volný tvar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grpSp>
        <p:nvGrpSpPr>
          <p:cNvPr id="348" name="Skupina 347"/>
          <p:cNvGrpSpPr/>
          <p:nvPr/>
        </p:nvGrpSpPr>
        <p:grpSpPr>
          <a:xfrm>
            <a:off x="-1191" y="3799402"/>
            <a:ext cx="3289808" cy="3084511"/>
            <a:chOff x="-1588" y="4419600"/>
            <a:chExt cx="3504440" cy="2464312"/>
          </a:xfrm>
        </p:grpSpPr>
        <p:grpSp>
          <p:nvGrpSpPr>
            <p:cNvPr id="349" name="Skupina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Volný tvar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76" name="Volný tvar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77" name="Volný tvar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78" name="Volný tvar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79" name="Volný tvar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80" name="Volný tvar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81" name="Volný tvar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82" name="Volný tvar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83" name="Volný tvar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84" name="Volný tvar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85" name="Volný tvar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86" name="Volný tvar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87" name="Volný tvar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88" name="Volný tvar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89" name="Volný tvar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90" name="Volný tvar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91" name="Volný tvar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92" name="Volný tvar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93" name="Volný tvar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94" name="Volný tvar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95" name="Volný tvar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96" name="Volný tvar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97" name="Volný tvar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98" name="Volný tvar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99" name="Volný tvar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00" name="Volný tvar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01" name="Volný tvar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02" name="Volný tvar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03" name="Volný tvar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04" name="Volný tvar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05" name="Volný tvar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06" name="Volný tvar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07" name="Volný tvar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08" name="Volný tvar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09" name="Volný tvar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10" name="Volný tvar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11" name="Volný tvar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12" name="Volný tvar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13" name="Volný tvar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14" name="Volný tvar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15" name="Volný tvar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16" name="Volný tvar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17" name="Volný tvar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18" name="Volný tvar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19" name="Volný tvar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20" name="Volný tvar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421" name="Volný tvar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</p:grpSp>
        <p:grpSp>
          <p:nvGrpSpPr>
            <p:cNvPr id="350" name="Skupina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Volný tvar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67" name="Volný tvar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68" name="Volný tvar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69" name="Volný tvar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70" name="Volný tvar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71" name="Volný tvar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72" name="Volný tvar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73" name="Volný tvar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74" name="Volný tvar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</p:grpSp>
        <p:grpSp>
          <p:nvGrpSpPr>
            <p:cNvPr id="351" name="Skupina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Volný tvar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60" name="Volný tvar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61" name="Volný tvar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62" name="Volný tvar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63" name="Volný tvar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64" name="Volný tvar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65" name="Volný tvar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</p:grpSp>
        <p:grpSp>
          <p:nvGrpSpPr>
            <p:cNvPr id="352" name="Skupina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Volný tvar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54" name="Volný tvar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55" name="Volný tvar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56" name="Volný tvar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57" name="Volný tvar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  <p:sp>
            <p:nvSpPr>
              <p:cNvPr id="358" name="Volný tvar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 dirty="0"/>
              </a:p>
            </p:txBody>
          </p:sp>
        </p:grpSp>
      </p:grpSp>
      <p:grpSp>
        <p:nvGrpSpPr>
          <p:cNvPr id="422" name="Skupina 52"/>
          <p:cNvGrpSpPr>
            <a:grpSpLocks noChangeAspect="1"/>
          </p:cNvGrpSpPr>
          <p:nvPr/>
        </p:nvGrpSpPr>
        <p:grpSpPr bwMode="auto">
          <a:xfrm rot="19948164">
            <a:off x="276934" y="506292"/>
            <a:ext cx="669674" cy="1021771"/>
            <a:chOff x="4634" y="754"/>
            <a:chExt cx="1164" cy="1332"/>
          </a:xfrm>
        </p:grpSpPr>
        <p:sp>
          <p:nvSpPr>
            <p:cNvPr id="423" name="Volný tvar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24" name="Volný tvar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25" name="Volný tvar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26" name="Volný tvar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27" name="Volný tvar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28" name="Volný tvar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29" name="Volný tvar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30" name="Volný tvar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grpSp>
        <p:nvGrpSpPr>
          <p:cNvPr id="431" name="Skupina 52"/>
          <p:cNvGrpSpPr>
            <a:grpSpLocks noChangeAspect="1"/>
          </p:cNvGrpSpPr>
          <p:nvPr/>
        </p:nvGrpSpPr>
        <p:grpSpPr bwMode="auto">
          <a:xfrm rot="5825446">
            <a:off x="8675798" y="452755"/>
            <a:ext cx="408172" cy="350313"/>
            <a:chOff x="4634" y="754"/>
            <a:chExt cx="1164" cy="1332"/>
          </a:xfrm>
        </p:grpSpPr>
        <p:sp>
          <p:nvSpPr>
            <p:cNvPr id="432" name="Volný tvar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33" name="Volný tvar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34" name="Volný tvar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35" name="Volný tvar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36" name="Volný tvar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37" name="Volný tvar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38" name="Volný tvar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39" name="Volný tvar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grpSp>
        <p:nvGrpSpPr>
          <p:cNvPr id="440" name="Skupina 66"/>
          <p:cNvGrpSpPr>
            <a:grpSpLocks noChangeAspect="1"/>
          </p:cNvGrpSpPr>
          <p:nvPr/>
        </p:nvGrpSpPr>
        <p:grpSpPr bwMode="auto">
          <a:xfrm>
            <a:off x="17578" y="3048994"/>
            <a:ext cx="291131" cy="364678"/>
            <a:chOff x="3636" y="1964"/>
            <a:chExt cx="413" cy="388"/>
          </a:xfrm>
        </p:grpSpPr>
        <p:sp>
          <p:nvSpPr>
            <p:cNvPr id="441" name="Volný tvar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42" name="Volný tvar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43" name="Volný tvar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44" name="Volný tvar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45" name="Volný tvar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46" name="Volný tvar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47" name="Volný tvar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48" name="Volný tvar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6178" y="828877"/>
            <a:ext cx="4543914" cy="3507549"/>
          </a:xfrm>
        </p:spPr>
        <p:txBody>
          <a:bodyPr anchor="ctr">
            <a:normAutofit/>
          </a:bodyPr>
          <a:lstStyle>
            <a:lvl1pPr algn="ctr">
              <a:defRPr sz="60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4D5F1B-5D98-4B79-803F-D47FD4F4D8D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42011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5CC3C-0902-4666-B159-2F39D971A3F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59003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1188720"/>
            <a:ext cx="233172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60420" y="457200"/>
            <a:ext cx="5006340" cy="5943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22960" y="3474720"/>
            <a:ext cx="233172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4FCFA2-80F2-4C15-AD13-867F7FA91DB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35946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A007C-F4C3-47B7-920C-BBFD19F5B2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1188720"/>
            <a:ext cx="233172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3360420" y="457200"/>
            <a:ext cx="5006340" cy="59436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22960" y="3474720"/>
            <a:ext cx="233172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81DF56-8DE6-4DED-8599-4FAE951692F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71734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B98422-5457-4A77-82C0-46A2F3AE769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38572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592667"/>
            <a:ext cx="1971675" cy="557953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592667"/>
            <a:ext cx="5800725" cy="557953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6931F9-BB4F-4141-A543-7420C08D35B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51558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C6CEC-D444-4893-930D-75C541EB4F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A6F61-5074-4EC8-8E29-B52CBD2FFD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F696D-FE05-4293-8C0E-981B0AE008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D5F1B-5D98-4B79-803F-D47FD4F4D8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5CC3C-0902-4666-B159-2F39D971A3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FCFA2-80F2-4C15-AD13-867F7FA91D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1DF56-8DE6-4DED-8599-4FAE951692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D248164B-D751-4F80-B5AD-A2AC567458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>
    <p:push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50"/>
          <p:cNvSpPr>
            <a:spLocks/>
          </p:cNvSpPr>
          <p:nvPr/>
        </p:nvSpPr>
        <p:spPr bwMode="auto">
          <a:xfrm>
            <a:off x="6571059" y="5521528"/>
            <a:ext cx="257157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8" name="Volný tvar 51"/>
          <p:cNvSpPr>
            <a:spLocks/>
          </p:cNvSpPr>
          <p:nvPr/>
        </p:nvSpPr>
        <p:spPr bwMode="auto">
          <a:xfrm>
            <a:off x="0" y="5652179"/>
            <a:ext cx="8561363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9" name="Volný tvar 51"/>
          <p:cNvSpPr>
            <a:spLocks/>
          </p:cNvSpPr>
          <p:nvPr/>
        </p:nvSpPr>
        <p:spPr bwMode="auto">
          <a:xfrm>
            <a:off x="-10311" y="5865036"/>
            <a:ext cx="8561363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grpSp>
        <p:nvGrpSpPr>
          <p:cNvPr id="10" name="Skupina 66"/>
          <p:cNvGrpSpPr>
            <a:grpSpLocks noChangeAspect="1"/>
          </p:cNvGrpSpPr>
          <p:nvPr/>
        </p:nvGrpSpPr>
        <p:grpSpPr bwMode="auto">
          <a:xfrm>
            <a:off x="8735766" y="947577"/>
            <a:ext cx="319984" cy="400819"/>
            <a:chOff x="3636" y="1964"/>
            <a:chExt cx="413" cy="388"/>
          </a:xfrm>
        </p:grpSpPr>
        <p:sp>
          <p:nvSpPr>
            <p:cNvPr id="11" name="Volný tvar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2" name="Volný tvar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3" name="Volný tvar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4" name="Volný tvar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5" name="Volný tvar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6" name="Volný tvar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7" name="Volný tvar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18" name="Volný tvar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grpSp>
        <p:nvGrpSpPr>
          <p:cNvPr id="19" name="Skupina 18"/>
          <p:cNvGrpSpPr/>
          <p:nvPr/>
        </p:nvGrpSpPr>
        <p:grpSpPr>
          <a:xfrm>
            <a:off x="8481696" y="6212029"/>
            <a:ext cx="656603" cy="645972"/>
            <a:chOff x="7344986" y="5566058"/>
            <a:chExt cx="1750940" cy="1291943"/>
          </a:xfrm>
        </p:grpSpPr>
        <p:sp>
          <p:nvSpPr>
            <p:cNvPr id="20" name="Volný tvar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1" name="Volný tvar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2" name="Volný tvar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3" name="Volný tvar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4" name="Volný tvar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5" name="Volný tvar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grpSp>
        <p:nvGrpSpPr>
          <p:cNvPr id="26" name="Skupina 5"/>
          <p:cNvGrpSpPr>
            <a:grpSpLocks noChangeAspect="1"/>
          </p:cNvGrpSpPr>
          <p:nvPr/>
        </p:nvGrpSpPr>
        <p:grpSpPr bwMode="auto">
          <a:xfrm>
            <a:off x="1831" y="2873890"/>
            <a:ext cx="447921" cy="789302"/>
            <a:chOff x="2121" y="1060"/>
            <a:chExt cx="597" cy="789"/>
          </a:xfrm>
        </p:grpSpPr>
        <p:sp>
          <p:nvSpPr>
            <p:cNvPr id="27" name="Volný tvar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8" name="Volný tvar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29" name="Volný tvar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0" name="Volný tvar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1" name="Volný tvar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2" name="Volný tvar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3" name="Volný tvar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grpSp>
        <p:nvGrpSpPr>
          <p:cNvPr id="34" name="Skupina 16"/>
          <p:cNvGrpSpPr>
            <a:grpSpLocks noChangeAspect="1"/>
          </p:cNvGrpSpPr>
          <p:nvPr/>
        </p:nvGrpSpPr>
        <p:grpSpPr bwMode="auto">
          <a:xfrm>
            <a:off x="104629" y="-13010"/>
            <a:ext cx="1037180" cy="804244"/>
            <a:chOff x="1922" y="1129"/>
            <a:chExt cx="987" cy="574"/>
          </a:xfrm>
        </p:grpSpPr>
        <p:sp>
          <p:nvSpPr>
            <p:cNvPr id="35" name="Volný tvar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6" name="Volný tvar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7" name="Volný tvar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8" name="Volný tvar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39" name="Volný tvar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0" name="Volný tvar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1" name="Volný tvar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2" name="Volný tvar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grpSp>
        <p:nvGrpSpPr>
          <p:cNvPr id="43" name="Skupina 28"/>
          <p:cNvGrpSpPr>
            <a:grpSpLocks noChangeAspect="1"/>
          </p:cNvGrpSpPr>
          <p:nvPr/>
        </p:nvGrpSpPr>
        <p:grpSpPr bwMode="auto">
          <a:xfrm>
            <a:off x="0" y="5007562"/>
            <a:ext cx="515890" cy="1147722"/>
            <a:chOff x="1901" y="2020"/>
            <a:chExt cx="1059" cy="1767"/>
          </a:xfrm>
        </p:grpSpPr>
        <p:sp>
          <p:nvSpPr>
            <p:cNvPr id="44" name="Volný tvar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5" name="Volný tvar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6" name="Volný tvar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7" name="Volný tvar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8" name="Volný tvar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49" name="Volný tvar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0" name="Volný tvar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1" name="Volný tvar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grpSp>
        <p:nvGrpSpPr>
          <p:cNvPr id="52" name="Skupina 52"/>
          <p:cNvGrpSpPr>
            <a:grpSpLocks noChangeAspect="1"/>
          </p:cNvGrpSpPr>
          <p:nvPr/>
        </p:nvGrpSpPr>
        <p:grpSpPr bwMode="auto">
          <a:xfrm rot="19948164">
            <a:off x="8357436" y="105148"/>
            <a:ext cx="506303" cy="772505"/>
            <a:chOff x="4634" y="754"/>
            <a:chExt cx="1164" cy="1332"/>
          </a:xfrm>
        </p:grpSpPr>
        <p:sp>
          <p:nvSpPr>
            <p:cNvPr id="53" name="Volný tvar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4" name="Volný tvar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5" name="Volný tvar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6" name="Volný tvar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7" name="Volný tvar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8" name="Volný tvar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59" name="Volný tvar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0" name="Volný tvar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grpSp>
        <p:nvGrpSpPr>
          <p:cNvPr id="61" name="Skupina 64"/>
          <p:cNvGrpSpPr>
            <a:grpSpLocks noChangeAspect="1"/>
          </p:cNvGrpSpPr>
          <p:nvPr/>
        </p:nvGrpSpPr>
        <p:grpSpPr bwMode="auto">
          <a:xfrm flipH="1">
            <a:off x="8086999" y="2958793"/>
            <a:ext cx="771182" cy="1140705"/>
            <a:chOff x="2052" y="995"/>
            <a:chExt cx="768" cy="852"/>
          </a:xfrm>
        </p:grpSpPr>
        <p:sp>
          <p:nvSpPr>
            <p:cNvPr id="62" name="Volný tvar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3" name="Volný tvar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4" name="Volný tvar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5" name="Volný tvar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6" name="Volný tvar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7" name="Volný tvar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8" name="Volný tvar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  <p:sp>
          <p:nvSpPr>
            <p:cNvPr id="69" name="Volný tvar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dirty="0"/>
            </a:p>
          </p:txBody>
        </p:sp>
      </p:grp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143000" y="78910"/>
            <a:ext cx="6850298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46429" y="1485901"/>
            <a:ext cx="6851142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656832" y="6601968"/>
            <a:ext cx="72009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141809" y="6601968"/>
            <a:ext cx="5233845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517511" y="6601968"/>
            <a:ext cx="4800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248164B-D751-4F80-B5AD-A2AC567458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637609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936">
          <p15:clr>
            <a:srgbClr val="F26B43"/>
          </p15:clr>
        </p15:guide>
        <p15:guide id="3" pos="3840">
          <p15:clr>
            <a:srgbClr val="F26B43"/>
          </p15:clr>
        </p15:guide>
        <p15:guide id="4" orient="horz" pos="3552">
          <p15:clr>
            <a:srgbClr val="F26B43"/>
          </p15:clr>
        </p15:guide>
        <p15:guide id="5" pos="6720">
          <p15:clr>
            <a:srgbClr val="F26B43"/>
          </p15:clr>
        </p15:guide>
        <p15:guide id="6" pos="9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766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SVĚTOVÉ ZĚMĚDĚLSTVÍ</a:t>
            </a:r>
          </a:p>
        </p:txBody>
      </p:sp>
      <p:pic>
        <p:nvPicPr>
          <p:cNvPr id="4099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4101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92333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dirty="0"/>
              <a:t>Autor: Mgr. </a:t>
            </a:r>
            <a:r>
              <a:rPr lang="cs-CZ" b="1" dirty="0" smtClean="0"/>
              <a:t>Helena Nováková</a:t>
            </a:r>
            <a:endParaRPr lang="cs-CZ" b="1" dirty="0"/>
          </a:p>
          <a:p>
            <a:pPr algn="ctr"/>
            <a:endParaRPr lang="cs-CZ" dirty="0"/>
          </a:p>
          <a:p>
            <a:pPr algn="ctr"/>
            <a:r>
              <a:rPr lang="cs-CZ" dirty="0"/>
              <a:t>Škola: Základní škola Slušovice, okres Zlín, příspěvková </a:t>
            </a:r>
            <a:r>
              <a:rPr lang="cs-CZ" dirty="0" smtClean="0"/>
              <a:t>organizace</a:t>
            </a:r>
            <a:endParaRPr lang="cs-CZ" dirty="0"/>
          </a:p>
        </p:txBody>
      </p:sp>
      <p:sp>
        <p:nvSpPr>
          <p:cNvPr id="4102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/>
              <a:t>Registrační číslo projektu: CZ.1.07/1.1.38/02.0025</a:t>
            </a:r>
          </a:p>
          <a:p>
            <a:pPr algn="ctr"/>
            <a:r>
              <a:rPr lang="cs-CZ"/>
              <a:t>Název projektu: Modernizace výuky na ZŠ Slušovice, Fryšták, Kašava a Velehrad</a:t>
            </a:r>
          </a:p>
          <a:p>
            <a:pPr algn="ctr"/>
            <a:r>
              <a:rPr lang="cs-CZ" sz="1200"/>
              <a:t>Tento projekt je spolufinancován z Evropského sociálního fondu a státního rozpočtu České republiky.</a:t>
            </a:r>
          </a:p>
        </p:txBody>
      </p:sp>
      <p:sp>
        <p:nvSpPr>
          <p:cNvPr id="7" name="Obdélník 6"/>
          <p:cNvSpPr/>
          <p:nvPr/>
        </p:nvSpPr>
        <p:spPr>
          <a:xfrm>
            <a:off x="2133600" y="4114800"/>
            <a:ext cx="48269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smtClean="0"/>
              <a:t>Z_144_Hospodářství_Světové </a:t>
            </a:r>
            <a:r>
              <a:rPr lang="cs-CZ" b="1" dirty="0" smtClean="0"/>
              <a:t>zemědělství</a:t>
            </a:r>
            <a:endParaRPr lang="cs-CZ" b="1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8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5123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147732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738000" rIns="73800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/>
              <a:t>Digitální učební materiál je určen pro </a:t>
            </a:r>
            <a:r>
              <a:rPr lang="cs-CZ" dirty="0" smtClean="0"/>
              <a:t>seznámení se základním učivem o světovém zemědělství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Materiál </a:t>
            </a:r>
            <a:r>
              <a:rPr lang="cs-CZ" dirty="0" smtClean="0"/>
              <a:t>vysvětluje probíranou látku inovativní formou za </a:t>
            </a:r>
            <a:r>
              <a:rPr lang="cs-CZ" smtClean="0"/>
              <a:t>pomoci interaktivní tabule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Je určen pro předmět </a:t>
            </a:r>
            <a:r>
              <a:rPr lang="cs-CZ" dirty="0" smtClean="0"/>
              <a:t>zeměpis a </a:t>
            </a:r>
            <a:r>
              <a:rPr lang="cs-CZ" dirty="0"/>
              <a:t>ročník </a:t>
            </a:r>
            <a:r>
              <a:rPr lang="cs-CZ" dirty="0" smtClean="0"/>
              <a:t>devátý</a:t>
            </a:r>
            <a:endParaRPr lang="cs-CZ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i="1" dirty="0" smtClean="0">
                <a:solidFill>
                  <a:srgbClr val="FF0000"/>
                </a:solidFill>
              </a:rPr>
              <a:t>Jaký je hlavní význam zemědělství?</a:t>
            </a:r>
            <a:br>
              <a:rPr lang="cs-CZ" i="1" dirty="0" smtClean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4525963"/>
          </a:xfrm>
        </p:spPr>
        <p:txBody>
          <a:bodyPr>
            <a:normAutofit/>
          </a:bodyPr>
          <a:lstStyle/>
          <a:p>
            <a:pPr lvl="0"/>
            <a:r>
              <a:rPr lang="cs-CZ" sz="2400" dirty="0" smtClean="0"/>
              <a:t>zemědělství slouží především k výrobě potravin nebo dalšímu zpracování vypěstovaných plodin v průmyslu</a:t>
            </a:r>
          </a:p>
          <a:p>
            <a:pPr lvl="0"/>
            <a:r>
              <a:rPr lang="cs-CZ" sz="2400" dirty="0" smtClean="0"/>
              <a:t>ve světovém zemědělství jsou propastné rozdíly ve vyspělosti zemědělství</a:t>
            </a:r>
          </a:p>
          <a:p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09600" y="2667000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i="1" dirty="0" smtClean="0">
                <a:solidFill>
                  <a:srgbClr val="FF0000"/>
                </a:solidFill>
              </a:rPr>
              <a:t>Jaký je rozdíl mezi uvedeným obrázky?</a:t>
            </a:r>
            <a:endParaRPr lang="cs-CZ" sz="2800" i="1" dirty="0">
              <a:solidFill>
                <a:srgbClr val="FF0000"/>
              </a:solidFill>
            </a:endParaRPr>
          </a:p>
        </p:txBody>
      </p:sp>
      <p:pic>
        <p:nvPicPr>
          <p:cNvPr id="7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4" name="Picture 2" descr="zemědělství,zrní,pole,fotolia,zlatá zrna,sklizně,zralé,traktory,pšenice,obilí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2667000"/>
            <a:ext cx="3095625" cy="3095625"/>
          </a:xfrm>
          <a:prstGeom prst="rect">
            <a:avLst/>
          </a:prstGeom>
          <a:noFill/>
        </p:spPr>
      </p:pic>
      <p:pic>
        <p:nvPicPr>
          <p:cNvPr id="44036" name="Picture 4" descr="fotografie,hospodářství,místa,pole,povolání,příroda,rostliny,rýže,rýžová pole,rýžové pole,zemědělci,zemědělský,zemědělství,zrna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2667000"/>
            <a:ext cx="3095625" cy="30956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0" y="0"/>
          <a:ext cx="9144000" cy="6641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762000"/>
            <a:ext cx="8077200" cy="4152901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sz="4000" dirty="0" smtClean="0"/>
              <a:t>moderní zemědělství vyspělých zemí je modernizované a vysoce produktivní, využívá se:</a:t>
            </a:r>
          </a:p>
          <a:p>
            <a:r>
              <a:rPr lang="cs-CZ" sz="4000" dirty="0" smtClean="0"/>
              <a:t>__ __ __ __ __ __ __ __ __</a:t>
            </a:r>
          </a:p>
          <a:p>
            <a:pPr lvl="1"/>
            <a:r>
              <a:rPr lang="cs-CZ" sz="3800" dirty="0" smtClean="0"/>
              <a:t>užívání chemikálií v zemědělské výrobě</a:t>
            </a:r>
          </a:p>
          <a:p>
            <a:r>
              <a:rPr lang="cs-CZ" sz="4000" dirty="0" smtClean="0"/>
              <a:t>__ __ __ __ __ __ __ __ __ __ __</a:t>
            </a:r>
          </a:p>
          <a:p>
            <a:pPr lvl="1"/>
            <a:r>
              <a:rPr lang="cs-CZ" sz="3800" dirty="0" smtClean="0"/>
              <a:t>užívání techniky v zemědělství</a:t>
            </a:r>
            <a:endParaRPr lang="cs-CZ" sz="3800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685800" y="2286000"/>
            <a:ext cx="38783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C H E M I Z A C E</a:t>
            </a:r>
            <a:endParaRPr lang="cs-CZ" sz="36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09600" y="3505200"/>
            <a:ext cx="47251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M E C H A N I Z A C E</a:t>
            </a:r>
            <a:endParaRPr lang="cs-CZ" sz="36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304800"/>
            <a:ext cx="7391400" cy="4152901"/>
          </a:xfrm>
        </p:spPr>
        <p:txBody>
          <a:bodyPr>
            <a:normAutofit/>
          </a:bodyPr>
          <a:lstStyle/>
          <a:p>
            <a:r>
              <a:rPr lang="cs-CZ" sz="3600" dirty="0" smtClean="0"/>
              <a:t>zemědělství zpravidla rozdělujeme na:</a:t>
            </a:r>
            <a:endParaRPr lang="cs-CZ" sz="3600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4" name="Picture 2" descr="fotografie,květiny,mraky,obloha,příroda,rostliny,slunečnic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1143000"/>
            <a:ext cx="3095625" cy="3095625"/>
          </a:xfrm>
          <a:prstGeom prst="rect">
            <a:avLst/>
          </a:prstGeom>
          <a:noFill/>
        </p:spPr>
      </p:pic>
      <p:pic>
        <p:nvPicPr>
          <p:cNvPr id="59396" name="Picture 4" descr="Británie,Britské ostrovy,britský,býci,dobytek,Evropa,evropské,fotografie,horské krávy,horský dobytek,krávy,ostrov Mull,pastviny,příroda,savci,Skotsko,skotský,Spojené království,telata,Velká Británie,zvířata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05400" y="2667000"/>
            <a:ext cx="3095625" cy="3095625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3962400" y="2819400"/>
            <a:ext cx="5040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800" dirty="0" smtClean="0"/>
              <a:t>a</a:t>
            </a:r>
            <a:endParaRPr lang="cs-CZ" sz="88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Vyberte, kde pracuje více obyvatel v zemědělství:</a:t>
            </a:r>
            <a:endParaRPr lang="cs-CZ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30" name="Picture 2" descr="geografie,kontinenty,mapy,Severní Amerika,země nebo oblast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2057400"/>
            <a:ext cx="3095625" cy="3095625"/>
          </a:xfrm>
          <a:prstGeom prst="rect">
            <a:avLst/>
          </a:prstGeom>
          <a:noFill/>
        </p:spPr>
      </p:pic>
      <p:pic>
        <p:nvPicPr>
          <p:cNvPr id="73732" name="Picture 4" descr="geografie,jihoamerický,Jižní Amerika,kontinenty,mapy,země nebo oblasti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2057400"/>
            <a:ext cx="3095625" cy="3095625"/>
          </a:xfrm>
          <a:prstGeom prst="rect">
            <a:avLst/>
          </a:prstGeom>
          <a:noFill/>
        </p:spPr>
      </p:pic>
      <p:pic>
        <p:nvPicPr>
          <p:cNvPr id="73734" name="Picture 6" descr="Australané,Austrálie,geografie,Indický oceán,jižní Tichomoří,kontinenty,mapy,ostrovy,Tichomoří,Tichý oceán,země nebo oblasti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2057400"/>
            <a:ext cx="3095625" cy="3095625"/>
          </a:xfrm>
          <a:prstGeom prst="rect">
            <a:avLst/>
          </a:prstGeom>
          <a:noFill/>
        </p:spPr>
      </p:pic>
      <p:pic>
        <p:nvPicPr>
          <p:cNvPr id="73736" name="Picture 8" descr="Afričané,Afrika,geografie,kontinenty,mapy,země nebo oblasti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24400" y="2057400"/>
            <a:ext cx="3095625" cy="3095625"/>
          </a:xfrm>
          <a:prstGeom prst="rect">
            <a:avLst/>
          </a:prstGeom>
          <a:noFill/>
        </p:spPr>
      </p:pic>
      <p:pic>
        <p:nvPicPr>
          <p:cNvPr id="73738" name="Picture 10" descr="Asie,asijský,geografie,kontinenty,mapy,země nebo oblasti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3400" y="2057400"/>
            <a:ext cx="3095625" cy="3095625"/>
          </a:xfrm>
          <a:prstGeom prst="rect">
            <a:avLst/>
          </a:prstGeom>
          <a:noFill/>
        </p:spPr>
      </p:pic>
      <p:pic>
        <p:nvPicPr>
          <p:cNvPr id="73740" name="Picture 12" descr="Evropa,evropský,geografie,kontinenty,mapy,země nebo oblasti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00600" y="2133600"/>
            <a:ext cx="3095625" cy="30956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73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73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obrázků: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http://office.</a:t>
            </a:r>
            <a:r>
              <a:rPr lang="cs-CZ" dirty="0" err="1" smtClean="0"/>
              <a:t>microsoft.com</a:t>
            </a:r>
            <a:endParaRPr lang="cs-CZ" dirty="0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konec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5640387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6">
      <a:dk1>
        <a:srgbClr val="171A1B"/>
      </a:dk1>
      <a:lt1>
        <a:srgbClr val="F39900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8CAAA"/>
      </a:accent3>
      <a:accent4>
        <a:srgbClr val="121415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3">
        <a:dk1>
          <a:srgbClr val="005A58"/>
        </a:dk1>
        <a:lt1>
          <a:srgbClr val="FFFFFF"/>
        </a:lt1>
        <a:dk2>
          <a:srgbClr val="F3990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8CAAA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4">
        <a:dk1>
          <a:srgbClr val="FFFFFF"/>
        </a:dk1>
        <a:lt1>
          <a:srgbClr val="FFFFFF"/>
        </a:lt1>
        <a:dk2>
          <a:srgbClr val="F39900"/>
        </a:dk2>
        <a:lt2>
          <a:srgbClr val="171A1B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DADADA"/>
        </a:accent4>
        <a:accent5>
          <a:srgbClr val="FFFFFF"/>
        </a:accent5>
        <a:accent6>
          <a:srgbClr val="E7E7E7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5">
        <a:dk1>
          <a:srgbClr val="171A1B"/>
        </a:dk1>
        <a:lt1>
          <a:srgbClr val="F39900"/>
        </a:lt1>
        <a:dk2>
          <a:srgbClr val="171A1B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6">
        <a:dk1>
          <a:srgbClr val="171A1B"/>
        </a:dk1>
        <a:lt1>
          <a:srgbClr val="F39900"/>
        </a:lt1>
        <a:dk2>
          <a:srgbClr val="FFFFFF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ack to School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Back_to_School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ck_to_School_Design_16x9_TP102895236.potx" id="{4B19BAF1-BB14-4982-891F-237AF2249E7B}" vid="{BCE0222C-9D8D-45B5-8FD6-66152404FE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</TotalTime>
  <Words>225</Words>
  <Application>Microsoft Office PowerPoint</Application>
  <PresentationFormat>Předvádění na obrazovce (4:3)</PresentationFormat>
  <Paragraphs>37</Paragraphs>
  <Slides>9</Slides>
  <Notes>0</Notes>
  <HiddenSlides>1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Výchozí návrh</vt:lpstr>
      <vt:lpstr>Back to School 16x9</vt:lpstr>
      <vt:lpstr>SVĚTOVÉ ZĚMĚDĚLSTVÍ</vt:lpstr>
      <vt:lpstr>Anotace:</vt:lpstr>
      <vt:lpstr>Jaký je hlavní význam zemědělství? </vt:lpstr>
      <vt:lpstr>Snímek 4</vt:lpstr>
      <vt:lpstr>Snímek 5</vt:lpstr>
      <vt:lpstr>Snímek 6</vt:lpstr>
      <vt:lpstr>Vyberte, kde pracuje více obyvatel v zemědělství:</vt:lpstr>
      <vt:lpstr>zdroje obrázků:</vt:lpstr>
      <vt:lpstr>konec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Helenečka</dc:creator>
  <cp:lastModifiedBy>Helenka</cp:lastModifiedBy>
  <cp:revision>54</cp:revision>
  <cp:lastPrinted>1601-01-01T00:00:00Z</cp:lastPrinted>
  <dcterms:created xsi:type="dcterms:W3CDTF">1601-01-01T00:00:00Z</dcterms:created>
  <dcterms:modified xsi:type="dcterms:W3CDTF">2013-05-09T18:58:59Z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