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71" r:id="rId2"/>
  </p:sldMasterIdLst>
  <p:sldIdLst>
    <p:sldId id="256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  <p:sldId id="267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354A12-8535-4A6B-B014-712BA6533C2D}" type="doc">
      <dgm:prSet loTypeId="urn:microsoft.com/office/officeart/2005/8/layout/hierarchy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B1FE76DB-007A-4B5D-8C1A-57911F12A653}">
      <dgm:prSet phldrT="[Text]" custT="1"/>
      <dgm:spPr/>
      <dgm:t>
        <a:bodyPr/>
        <a:lstStyle/>
        <a:p>
          <a:r>
            <a:rPr lang="cs-CZ" sz="3200" dirty="0" smtClean="0"/>
            <a:t>průmysl</a:t>
          </a:r>
          <a:endParaRPr lang="cs-CZ" sz="3200" dirty="0"/>
        </a:p>
      </dgm:t>
    </dgm:pt>
    <dgm:pt modelId="{DFD47486-3A3C-44FF-B7D9-C976D239AA27}" type="parTrans" cxnId="{47E7F5F4-2C93-4021-B20E-E6A2CFBBF920}">
      <dgm:prSet/>
      <dgm:spPr/>
      <dgm:t>
        <a:bodyPr/>
        <a:lstStyle/>
        <a:p>
          <a:endParaRPr lang="cs-CZ" sz="2000"/>
        </a:p>
      </dgm:t>
    </dgm:pt>
    <dgm:pt modelId="{64265A4F-F041-4B3B-9737-6E31F5AF756F}" type="sibTrans" cxnId="{47E7F5F4-2C93-4021-B20E-E6A2CFBBF920}">
      <dgm:prSet/>
      <dgm:spPr/>
      <dgm:t>
        <a:bodyPr/>
        <a:lstStyle/>
        <a:p>
          <a:endParaRPr lang="cs-CZ" sz="2000"/>
        </a:p>
      </dgm:t>
    </dgm:pt>
    <dgm:pt modelId="{C4CD6806-55B4-4873-BE08-F5800C1F5971}">
      <dgm:prSet phldrT="[Text]" custT="1"/>
      <dgm:spPr/>
      <dgm:t>
        <a:bodyPr/>
        <a:lstStyle/>
        <a:p>
          <a:r>
            <a:rPr lang="cs-CZ" sz="2800" dirty="0" smtClean="0"/>
            <a:t>těžební</a:t>
          </a:r>
          <a:endParaRPr lang="cs-CZ" sz="2800" dirty="0"/>
        </a:p>
      </dgm:t>
    </dgm:pt>
    <dgm:pt modelId="{04834762-D523-41A2-A5F8-1B6AC72A5ED3}" type="parTrans" cxnId="{35BA8EAD-1001-447E-9CFB-421028ECE50E}">
      <dgm:prSet/>
      <dgm:spPr/>
      <dgm:t>
        <a:bodyPr/>
        <a:lstStyle/>
        <a:p>
          <a:endParaRPr lang="cs-CZ" sz="2000"/>
        </a:p>
      </dgm:t>
    </dgm:pt>
    <dgm:pt modelId="{446E6082-A134-4E0A-B01B-C8779BA04CF4}" type="sibTrans" cxnId="{35BA8EAD-1001-447E-9CFB-421028ECE50E}">
      <dgm:prSet/>
      <dgm:spPr/>
      <dgm:t>
        <a:bodyPr/>
        <a:lstStyle/>
        <a:p>
          <a:endParaRPr lang="cs-CZ" sz="2000"/>
        </a:p>
      </dgm:t>
    </dgm:pt>
    <dgm:pt modelId="{5646D898-4A5A-4CB9-9BC5-D1A61B5C656D}">
      <dgm:prSet phldrT="[Text]" custT="1"/>
      <dgm:spPr/>
      <dgm:t>
        <a:bodyPr/>
        <a:lstStyle/>
        <a:p>
          <a:r>
            <a:rPr lang="cs-CZ" sz="2400" dirty="0" smtClean="0"/>
            <a:t>těžba nerostných surovin</a:t>
          </a:r>
          <a:endParaRPr lang="cs-CZ" sz="2400" dirty="0"/>
        </a:p>
      </dgm:t>
    </dgm:pt>
    <dgm:pt modelId="{10908516-C076-443D-B672-4BEFFA048470}" type="parTrans" cxnId="{8B96E495-4B69-4CD2-9630-A6D98FE2835A}">
      <dgm:prSet/>
      <dgm:spPr/>
      <dgm:t>
        <a:bodyPr/>
        <a:lstStyle/>
        <a:p>
          <a:endParaRPr lang="cs-CZ" sz="2000"/>
        </a:p>
      </dgm:t>
    </dgm:pt>
    <dgm:pt modelId="{784A1D4B-4B17-48CA-8CBD-E3DC751CD4B4}" type="sibTrans" cxnId="{8B96E495-4B69-4CD2-9630-A6D98FE2835A}">
      <dgm:prSet/>
      <dgm:spPr/>
      <dgm:t>
        <a:bodyPr/>
        <a:lstStyle/>
        <a:p>
          <a:endParaRPr lang="cs-CZ" sz="2000"/>
        </a:p>
      </dgm:t>
    </dgm:pt>
    <dgm:pt modelId="{8BAF79C2-E01C-45D7-B673-752DCE828D50}">
      <dgm:prSet phldrT="[Text]" custT="1"/>
      <dgm:spPr/>
      <dgm:t>
        <a:bodyPr/>
        <a:lstStyle/>
        <a:p>
          <a:r>
            <a:rPr lang="cs-CZ" sz="2800" dirty="0" smtClean="0"/>
            <a:t>zpracovatelský</a:t>
          </a:r>
          <a:endParaRPr lang="cs-CZ" sz="2800" dirty="0"/>
        </a:p>
      </dgm:t>
    </dgm:pt>
    <dgm:pt modelId="{DA684600-214E-4D34-9F25-C9FD4C76DE1C}" type="parTrans" cxnId="{2065CECB-1E3E-4E09-9588-DF1C7378D900}">
      <dgm:prSet/>
      <dgm:spPr/>
      <dgm:t>
        <a:bodyPr/>
        <a:lstStyle/>
        <a:p>
          <a:endParaRPr lang="cs-CZ" sz="2000"/>
        </a:p>
      </dgm:t>
    </dgm:pt>
    <dgm:pt modelId="{9548400A-5689-4436-8388-931713BA4303}" type="sibTrans" cxnId="{2065CECB-1E3E-4E09-9588-DF1C7378D900}">
      <dgm:prSet/>
      <dgm:spPr/>
      <dgm:t>
        <a:bodyPr/>
        <a:lstStyle/>
        <a:p>
          <a:endParaRPr lang="cs-CZ" sz="2000"/>
        </a:p>
      </dgm:t>
    </dgm:pt>
    <dgm:pt modelId="{B1C094F3-013F-4423-A4C2-9101CA770222}">
      <dgm:prSet phldrT="[Text]" custT="1"/>
      <dgm:spPr/>
      <dgm:t>
        <a:bodyPr/>
        <a:lstStyle/>
        <a:p>
          <a:r>
            <a:rPr lang="cs-CZ" sz="2400" dirty="0" smtClean="0"/>
            <a:t>zpracování surovin</a:t>
          </a:r>
          <a:endParaRPr lang="cs-CZ" sz="2400" dirty="0"/>
        </a:p>
      </dgm:t>
    </dgm:pt>
    <dgm:pt modelId="{C30D97BD-BFF0-41E1-B0AD-CE7C1B2AA91E}" type="parTrans" cxnId="{AED87FA8-17D1-47AC-B03B-5E497C7F2A5E}">
      <dgm:prSet/>
      <dgm:spPr/>
      <dgm:t>
        <a:bodyPr/>
        <a:lstStyle/>
        <a:p>
          <a:endParaRPr lang="cs-CZ" sz="2000"/>
        </a:p>
      </dgm:t>
    </dgm:pt>
    <dgm:pt modelId="{9EC03FFA-9F18-4E28-8E8B-04E7F9CB96DF}" type="sibTrans" cxnId="{AED87FA8-17D1-47AC-B03B-5E497C7F2A5E}">
      <dgm:prSet/>
      <dgm:spPr/>
      <dgm:t>
        <a:bodyPr/>
        <a:lstStyle/>
        <a:p>
          <a:endParaRPr lang="cs-CZ" sz="2000"/>
        </a:p>
      </dgm:t>
    </dgm:pt>
    <dgm:pt modelId="{9555E062-6A20-412B-AF61-D20C507BA265}">
      <dgm:prSet custT="1"/>
      <dgm:spPr/>
      <dgm:t>
        <a:bodyPr/>
        <a:lstStyle/>
        <a:p>
          <a:r>
            <a:rPr lang="cs-CZ" sz="2800" dirty="0" smtClean="0"/>
            <a:t>energetika</a:t>
          </a:r>
          <a:endParaRPr lang="cs-CZ" sz="2800" dirty="0"/>
        </a:p>
      </dgm:t>
    </dgm:pt>
    <dgm:pt modelId="{F4B54705-2FD9-4D99-80B5-38E1BDB30ED3}" type="parTrans" cxnId="{1B7B5F04-9849-445E-84CE-8302498FA06C}">
      <dgm:prSet/>
      <dgm:spPr/>
      <dgm:t>
        <a:bodyPr/>
        <a:lstStyle/>
        <a:p>
          <a:endParaRPr lang="cs-CZ" sz="2000"/>
        </a:p>
      </dgm:t>
    </dgm:pt>
    <dgm:pt modelId="{040C8DFB-1D81-4598-A466-4B49C7DE8873}" type="sibTrans" cxnId="{1B7B5F04-9849-445E-84CE-8302498FA06C}">
      <dgm:prSet/>
      <dgm:spPr/>
      <dgm:t>
        <a:bodyPr/>
        <a:lstStyle/>
        <a:p>
          <a:endParaRPr lang="cs-CZ" sz="2000"/>
        </a:p>
      </dgm:t>
    </dgm:pt>
    <dgm:pt modelId="{561348FF-51B3-4036-AF09-71F49B3E0516}">
      <dgm:prSet custT="1"/>
      <dgm:spPr/>
      <dgm:t>
        <a:bodyPr/>
        <a:lstStyle/>
        <a:p>
          <a:r>
            <a:rPr lang="cs-CZ" sz="2400" dirty="0" smtClean="0"/>
            <a:t>výroba a rozvod energie</a:t>
          </a:r>
          <a:endParaRPr lang="cs-CZ" sz="2400" dirty="0"/>
        </a:p>
      </dgm:t>
    </dgm:pt>
    <dgm:pt modelId="{A99C888A-A31E-4762-A7D1-F68DF2F2F5EE}" type="parTrans" cxnId="{9995886D-04FE-4535-8E41-3D3CE28D2151}">
      <dgm:prSet/>
      <dgm:spPr/>
      <dgm:t>
        <a:bodyPr/>
        <a:lstStyle/>
        <a:p>
          <a:endParaRPr lang="cs-CZ" sz="2000"/>
        </a:p>
      </dgm:t>
    </dgm:pt>
    <dgm:pt modelId="{3F0493A7-7923-49AE-BC83-0B2DD85BB76D}" type="sibTrans" cxnId="{9995886D-04FE-4535-8E41-3D3CE28D2151}">
      <dgm:prSet/>
      <dgm:spPr/>
      <dgm:t>
        <a:bodyPr/>
        <a:lstStyle/>
        <a:p>
          <a:endParaRPr lang="cs-CZ" sz="2000"/>
        </a:p>
      </dgm:t>
    </dgm:pt>
    <dgm:pt modelId="{16E48F3A-16A3-431C-A56F-9410A5458240}" type="pres">
      <dgm:prSet presAssocID="{66354A12-8535-4A6B-B014-712BA6533C2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33A03D6A-84A4-4332-9BA2-781580679A30}" type="pres">
      <dgm:prSet presAssocID="{B1FE76DB-007A-4B5D-8C1A-57911F12A653}" presName="hierRoot1" presStyleCnt="0"/>
      <dgm:spPr/>
    </dgm:pt>
    <dgm:pt modelId="{DD9DF09E-4D26-483F-8DFF-D04CEA86BC72}" type="pres">
      <dgm:prSet presAssocID="{B1FE76DB-007A-4B5D-8C1A-57911F12A653}" presName="composite" presStyleCnt="0"/>
      <dgm:spPr/>
    </dgm:pt>
    <dgm:pt modelId="{5BF9C221-8B3B-411B-A806-9284D21A648E}" type="pres">
      <dgm:prSet presAssocID="{B1FE76DB-007A-4B5D-8C1A-57911F12A653}" presName="background" presStyleLbl="node0" presStyleIdx="0" presStyleCnt="1"/>
      <dgm:spPr/>
    </dgm:pt>
    <dgm:pt modelId="{9C520E90-F1D7-46CB-8E28-F069F029E406}" type="pres">
      <dgm:prSet presAssocID="{B1FE76DB-007A-4B5D-8C1A-57911F12A653}" presName="text" presStyleLbl="fgAcc0" presStyleIdx="0" presStyleCnt="1" custScaleX="15420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105A3A3-19EE-41F2-8990-9AF031AC4EA0}" type="pres">
      <dgm:prSet presAssocID="{B1FE76DB-007A-4B5D-8C1A-57911F12A653}" presName="hierChild2" presStyleCnt="0"/>
      <dgm:spPr/>
    </dgm:pt>
    <dgm:pt modelId="{3C9A1965-989D-460C-B1A0-77A7ABD2D4DD}" type="pres">
      <dgm:prSet presAssocID="{04834762-D523-41A2-A5F8-1B6AC72A5ED3}" presName="Name10" presStyleLbl="parChTrans1D2" presStyleIdx="0" presStyleCnt="3"/>
      <dgm:spPr/>
      <dgm:t>
        <a:bodyPr/>
        <a:lstStyle/>
        <a:p>
          <a:endParaRPr lang="cs-CZ"/>
        </a:p>
      </dgm:t>
    </dgm:pt>
    <dgm:pt modelId="{9D50B8C7-54D9-4751-B134-288D6058FB69}" type="pres">
      <dgm:prSet presAssocID="{C4CD6806-55B4-4873-BE08-F5800C1F5971}" presName="hierRoot2" presStyleCnt="0"/>
      <dgm:spPr/>
    </dgm:pt>
    <dgm:pt modelId="{30EF8B93-E7CB-468B-B7DE-BD7A5F0DD9A5}" type="pres">
      <dgm:prSet presAssocID="{C4CD6806-55B4-4873-BE08-F5800C1F5971}" presName="composite2" presStyleCnt="0"/>
      <dgm:spPr/>
    </dgm:pt>
    <dgm:pt modelId="{AC2BBDEA-5BDC-43CF-8B41-CCC3D99D06FC}" type="pres">
      <dgm:prSet presAssocID="{C4CD6806-55B4-4873-BE08-F5800C1F5971}" presName="background2" presStyleLbl="node2" presStyleIdx="0" presStyleCnt="3"/>
      <dgm:spPr/>
    </dgm:pt>
    <dgm:pt modelId="{54C5A68E-28F2-4B82-B39E-C6EDC79BC0D7}" type="pres">
      <dgm:prSet presAssocID="{C4CD6806-55B4-4873-BE08-F5800C1F5971}" presName="text2" presStyleLbl="fgAcc2" presStyleIdx="0" presStyleCnt="3" custScaleX="19610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BF7EA7E-FF3F-46BF-B368-118C033A0F45}" type="pres">
      <dgm:prSet presAssocID="{C4CD6806-55B4-4873-BE08-F5800C1F5971}" presName="hierChild3" presStyleCnt="0"/>
      <dgm:spPr/>
    </dgm:pt>
    <dgm:pt modelId="{8E5102C6-ABE6-4E36-B41E-85AE11C8CF7A}" type="pres">
      <dgm:prSet presAssocID="{10908516-C076-443D-B672-4BEFFA048470}" presName="Name17" presStyleLbl="parChTrans1D3" presStyleIdx="0" presStyleCnt="3"/>
      <dgm:spPr/>
      <dgm:t>
        <a:bodyPr/>
        <a:lstStyle/>
        <a:p>
          <a:endParaRPr lang="cs-CZ"/>
        </a:p>
      </dgm:t>
    </dgm:pt>
    <dgm:pt modelId="{C4DD2B30-7F09-42B1-8F2D-9AF4884A999A}" type="pres">
      <dgm:prSet presAssocID="{5646D898-4A5A-4CB9-9BC5-D1A61B5C656D}" presName="hierRoot3" presStyleCnt="0"/>
      <dgm:spPr/>
    </dgm:pt>
    <dgm:pt modelId="{D0ADA48B-E086-48E8-8974-6A68B893E060}" type="pres">
      <dgm:prSet presAssocID="{5646D898-4A5A-4CB9-9BC5-D1A61B5C656D}" presName="composite3" presStyleCnt="0"/>
      <dgm:spPr/>
    </dgm:pt>
    <dgm:pt modelId="{9D6B4574-748B-4662-A4AD-AC97F5F1B208}" type="pres">
      <dgm:prSet presAssocID="{5646D898-4A5A-4CB9-9BC5-D1A61B5C656D}" presName="background3" presStyleLbl="node3" presStyleIdx="0" presStyleCnt="3"/>
      <dgm:spPr/>
    </dgm:pt>
    <dgm:pt modelId="{284E1857-EFB7-45A1-AED2-2C9E0E34CFAB}" type="pres">
      <dgm:prSet presAssocID="{5646D898-4A5A-4CB9-9BC5-D1A61B5C656D}" presName="text3" presStyleLbl="fgAcc3" presStyleIdx="0" presStyleCnt="3" custScaleX="18227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5FA08A8-B09C-40B5-B85C-D7FAA7A39C3B}" type="pres">
      <dgm:prSet presAssocID="{5646D898-4A5A-4CB9-9BC5-D1A61B5C656D}" presName="hierChild4" presStyleCnt="0"/>
      <dgm:spPr/>
    </dgm:pt>
    <dgm:pt modelId="{5182038A-0F71-4385-AC39-2F4F25B66157}" type="pres">
      <dgm:prSet presAssocID="{DA684600-214E-4D34-9F25-C9FD4C76DE1C}" presName="Name10" presStyleLbl="parChTrans1D2" presStyleIdx="1" presStyleCnt="3"/>
      <dgm:spPr/>
      <dgm:t>
        <a:bodyPr/>
        <a:lstStyle/>
        <a:p>
          <a:endParaRPr lang="cs-CZ"/>
        </a:p>
      </dgm:t>
    </dgm:pt>
    <dgm:pt modelId="{F5B6ABD9-8548-4D8B-884C-24051B5AC279}" type="pres">
      <dgm:prSet presAssocID="{8BAF79C2-E01C-45D7-B673-752DCE828D50}" presName="hierRoot2" presStyleCnt="0"/>
      <dgm:spPr/>
    </dgm:pt>
    <dgm:pt modelId="{536A3A13-E6D9-402A-B780-C64DEE115D48}" type="pres">
      <dgm:prSet presAssocID="{8BAF79C2-E01C-45D7-B673-752DCE828D50}" presName="composite2" presStyleCnt="0"/>
      <dgm:spPr/>
    </dgm:pt>
    <dgm:pt modelId="{C57350F2-2275-4819-8BDF-03231F829DC9}" type="pres">
      <dgm:prSet presAssocID="{8BAF79C2-E01C-45D7-B673-752DCE828D50}" presName="background2" presStyleLbl="node2" presStyleIdx="1" presStyleCnt="3"/>
      <dgm:spPr/>
    </dgm:pt>
    <dgm:pt modelId="{114FE7E5-E46A-49BD-BBEF-540E00EFBE4F}" type="pres">
      <dgm:prSet presAssocID="{8BAF79C2-E01C-45D7-B673-752DCE828D50}" presName="text2" presStyleLbl="fgAcc2" presStyleIdx="1" presStyleCnt="3" custScaleX="19610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E9E329F-034A-4485-B76F-FE46904F5959}" type="pres">
      <dgm:prSet presAssocID="{8BAF79C2-E01C-45D7-B673-752DCE828D50}" presName="hierChild3" presStyleCnt="0"/>
      <dgm:spPr/>
    </dgm:pt>
    <dgm:pt modelId="{2231B82F-41F9-40AE-B2C9-F85E06037BC3}" type="pres">
      <dgm:prSet presAssocID="{C30D97BD-BFF0-41E1-B0AD-CE7C1B2AA91E}" presName="Name17" presStyleLbl="parChTrans1D3" presStyleIdx="1" presStyleCnt="3"/>
      <dgm:spPr/>
      <dgm:t>
        <a:bodyPr/>
        <a:lstStyle/>
        <a:p>
          <a:endParaRPr lang="cs-CZ"/>
        </a:p>
      </dgm:t>
    </dgm:pt>
    <dgm:pt modelId="{153F58F8-02F6-4595-B65D-875C68C825B2}" type="pres">
      <dgm:prSet presAssocID="{B1C094F3-013F-4423-A4C2-9101CA770222}" presName="hierRoot3" presStyleCnt="0"/>
      <dgm:spPr/>
    </dgm:pt>
    <dgm:pt modelId="{65DAF149-AB3E-4EA7-AD12-59E98456DF7F}" type="pres">
      <dgm:prSet presAssocID="{B1C094F3-013F-4423-A4C2-9101CA770222}" presName="composite3" presStyleCnt="0"/>
      <dgm:spPr/>
    </dgm:pt>
    <dgm:pt modelId="{65D72790-B3FD-4506-8B0C-58166C909378}" type="pres">
      <dgm:prSet presAssocID="{B1C094F3-013F-4423-A4C2-9101CA770222}" presName="background3" presStyleLbl="node3" presStyleIdx="1" presStyleCnt="3"/>
      <dgm:spPr/>
    </dgm:pt>
    <dgm:pt modelId="{595527DF-5A5F-4BA6-BF38-6221C23F3B2C}" type="pres">
      <dgm:prSet presAssocID="{B1C094F3-013F-4423-A4C2-9101CA770222}" presName="text3" presStyleLbl="fgAcc3" presStyleIdx="1" presStyleCnt="3" custScaleX="18227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FDDC9E1-156C-4217-A41D-32D7D569C4D9}" type="pres">
      <dgm:prSet presAssocID="{B1C094F3-013F-4423-A4C2-9101CA770222}" presName="hierChild4" presStyleCnt="0"/>
      <dgm:spPr/>
    </dgm:pt>
    <dgm:pt modelId="{856E094C-417C-4458-9072-D9CB60840BFE}" type="pres">
      <dgm:prSet presAssocID="{F4B54705-2FD9-4D99-80B5-38E1BDB30ED3}" presName="Name10" presStyleLbl="parChTrans1D2" presStyleIdx="2" presStyleCnt="3"/>
      <dgm:spPr/>
      <dgm:t>
        <a:bodyPr/>
        <a:lstStyle/>
        <a:p>
          <a:endParaRPr lang="cs-CZ"/>
        </a:p>
      </dgm:t>
    </dgm:pt>
    <dgm:pt modelId="{FBBB78FA-4737-4ACC-ACF6-78505811EA08}" type="pres">
      <dgm:prSet presAssocID="{9555E062-6A20-412B-AF61-D20C507BA265}" presName="hierRoot2" presStyleCnt="0"/>
      <dgm:spPr/>
    </dgm:pt>
    <dgm:pt modelId="{0B31CF62-BB34-402A-A532-62A6047C9F6A}" type="pres">
      <dgm:prSet presAssocID="{9555E062-6A20-412B-AF61-D20C507BA265}" presName="composite2" presStyleCnt="0"/>
      <dgm:spPr/>
    </dgm:pt>
    <dgm:pt modelId="{975DB49E-708A-4EC4-BD1D-82EFD5BA075B}" type="pres">
      <dgm:prSet presAssocID="{9555E062-6A20-412B-AF61-D20C507BA265}" presName="background2" presStyleLbl="node2" presStyleIdx="2" presStyleCnt="3"/>
      <dgm:spPr/>
    </dgm:pt>
    <dgm:pt modelId="{625355E6-4EC8-471F-ADF7-9BA40AFF20B7}" type="pres">
      <dgm:prSet presAssocID="{9555E062-6A20-412B-AF61-D20C507BA265}" presName="text2" presStyleLbl="fgAcc2" presStyleIdx="2" presStyleCnt="3" custScaleX="19610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4D950D8-9875-40C7-AB6A-24D6F319E0D0}" type="pres">
      <dgm:prSet presAssocID="{9555E062-6A20-412B-AF61-D20C507BA265}" presName="hierChild3" presStyleCnt="0"/>
      <dgm:spPr/>
    </dgm:pt>
    <dgm:pt modelId="{881CC895-BF21-4BDF-BBAF-BE631E49BEDE}" type="pres">
      <dgm:prSet presAssocID="{A99C888A-A31E-4762-A7D1-F68DF2F2F5EE}" presName="Name17" presStyleLbl="parChTrans1D3" presStyleIdx="2" presStyleCnt="3"/>
      <dgm:spPr/>
      <dgm:t>
        <a:bodyPr/>
        <a:lstStyle/>
        <a:p>
          <a:endParaRPr lang="cs-CZ"/>
        </a:p>
      </dgm:t>
    </dgm:pt>
    <dgm:pt modelId="{825833A7-6134-4645-89DE-DA9455F56EED}" type="pres">
      <dgm:prSet presAssocID="{561348FF-51B3-4036-AF09-71F49B3E0516}" presName="hierRoot3" presStyleCnt="0"/>
      <dgm:spPr/>
    </dgm:pt>
    <dgm:pt modelId="{15FF64D9-2E02-4B6D-A687-B16465779888}" type="pres">
      <dgm:prSet presAssocID="{561348FF-51B3-4036-AF09-71F49B3E0516}" presName="composite3" presStyleCnt="0"/>
      <dgm:spPr/>
    </dgm:pt>
    <dgm:pt modelId="{42B1263B-EB15-4498-A540-5A33D72886D5}" type="pres">
      <dgm:prSet presAssocID="{561348FF-51B3-4036-AF09-71F49B3E0516}" presName="background3" presStyleLbl="node3" presStyleIdx="2" presStyleCnt="3"/>
      <dgm:spPr/>
    </dgm:pt>
    <dgm:pt modelId="{19813F98-0C2E-4203-9A14-FB8035E64FC0}" type="pres">
      <dgm:prSet presAssocID="{561348FF-51B3-4036-AF09-71F49B3E0516}" presName="text3" presStyleLbl="fgAcc3" presStyleIdx="2" presStyleCnt="3" custScaleX="18227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DE68312-D84A-4FE9-BE94-F847463A99EF}" type="pres">
      <dgm:prSet presAssocID="{561348FF-51B3-4036-AF09-71F49B3E0516}" presName="hierChild4" presStyleCnt="0"/>
      <dgm:spPr/>
    </dgm:pt>
  </dgm:ptLst>
  <dgm:cxnLst>
    <dgm:cxn modelId="{2065CECB-1E3E-4E09-9588-DF1C7378D900}" srcId="{B1FE76DB-007A-4B5D-8C1A-57911F12A653}" destId="{8BAF79C2-E01C-45D7-B673-752DCE828D50}" srcOrd="1" destOrd="0" parTransId="{DA684600-214E-4D34-9F25-C9FD4C76DE1C}" sibTransId="{9548400A-5689-4436-8388-931713BA4303}"/>
    <dgm:cxn modelId="{DD92CAD8-F245-44E4-B714-CF9D86B90E47}" type="presOf" srcId="{C30D97BD-BFF0-41E1-B0AD-CE7C1B2AA91E}" destId="{2231B82F-41F9-40AE-B2C9-F85E06037BC3}" srcOrd="0" destOrd="0" presId="urn:microsoft.com/office/officeart/2005/8/layout/hierarchy1"/>
    <dgm:cxn modelId="{1B7B5F04-9849-445E-84CE-8302498FA06C}" srcId="{B1FE76DB-007A-4B5D-8C1A-57911F12A653}" destId="{9555E062-6A20-412B-AF61-D20C507BA265}" srcOrd="2" destOrd="0" parTransId="{F4B54705-2FD9-4D99-80B5-38E1BDB30ED3}" sibTransId="{040C8DFB-1D81-4598-A466-4B49C7DE8873}"/>
    <dgm:cxn modelId="{C50F1646-688C-4518-8B06-72D3C06749CE}" type="presOf" srcId="{5646D898-4A5A-4CB9-9BC5-D1A61B5C656D}" destId="{284E1857-EFB7-45A1-AED2-2C9E0E34CFAB}" srcOrd="0" destOrd="0" presId="urn:microsoft.com/office/officeart/2005/8/layout/hierarchy1"/>
    <dgm:cxn modelId="{8B96E495-4B69-4CD2-9630-A6D98FE2835A}" srcId="{C4CD6806-55B4-4873-BE08-F5800C1F5971}" destId="{5646D898-4A5A-4CB9-9BC5-D1A61B5C656D}" srcOrd="0" destOrd="0" parTransId="{10908516-C076-443D-B672-4BEFFA048470}" sibTransId="{784A1D4B-4B17-48CA-8CBD-E3DC751CD4B4}"/>
    <dgm:cxn modelId="{DA2408B9-0E23-4251-B7E3-778B23CA4E50}" type="presOf" srcId="{66354A12-8535-4A6B-B014-712BA6533C2D}" destId="{16E48F3A-16A3-431C-A56F-9410A5458240}" srcOrd="0" destOrd="0" presId="urn:microsoft.com/office/officeart/2005/8/layout/hierarchy1"/>
    <dgm:cxn modelId="{EFCB3727-3692-4F31-9A5B-8CFE8B919D86}" type="presOf" srcId="{A99C888A-A31E-4762-A7D1-F68DF2F2F5EE}" destId="{881CC895-BF21-4BDF-BBAF-BE631E49BEDE}" srcOrd="0" destOrd="0" presId="urn:microsoft.com/office/officeart/2005/8/layout/hierarchy1"/>
    <dgm:cxn modelId="{E031B188-2B51-47BB-AD73-6CBDAF20F725}" type="presOf" srcId="{8BAF79C2-E01C-45D7-B673-752DCE828D50}" destId="{114FE7E5-E46A-49BD-BBEF-540E00EFBE4F}" srcOrd="0" destOrd="0" presId="urn:microsoft.com/office/officeart/2005/8/layout/hierarchy1"/>
    <dgm:cxn modelId="{47E7F5F4-2C93-4021-B20E-E6A2CFBBF920}" srcId="{66354A12-8535-4A6B-B014-712BA6533C2D}" destId="{B1FE76DB-007A-4B5D-8C1A-57911F12A653}" srcOrd="0" destOrd="0" parTransId="{DFD47486-3A3C-44FF-B7D9-C976D239AA27}" sibTransId="{64265A4F-F041-4B3B-9737-6E31F5AF756F}"/>
    <dgm:cxn modelId="{13EC2AAF-508F-49D8-903B-B2A8A62A036B}" type="presOf" srcId="{DA684600-214E-4D34-9F25-C9FD4C76DE1C}" destId="{5182038A-0F71-4385-AC39-2F4F25B66157}" srcOrd="0" destOrd="0" presId="urn:microsoft.com/office/officeart/2005/8/layout/hierarchy1"/>
    <dgm:cxn modelId="{35BA8EAD-1001-447E-9CFB-421028ECE50E}" srcId="{B1FE76DB-007A-4B5D-8C1A-57911F12A653}" destId="{C4CD6806-55B4-4873-BE08-F5800C1F5971}" srcOrd="0" destOrd="0" parTransId="{04834762-D523-41A2-A5F8-1B6AC72A5ED3}" sibTransId="{446E6082-A134-4E0A-B01B-C8779BA04CF4}"/>
    <dgm:cxn modelId="{AED87FA8-17D1-47AC-B03B-5E497C7F2A5E}" srcId="{8BAF79C2-E01C-45D7-B673-752DCE828D50}" destId="{B1C094F3-013F-4423-A4C2-9101CA770222}" srcOrd="0" destOrd="0" parTransId="{C30D97BD-BFF0-41E1-B0AD-CE7C1B2AA91E}" sibTransId="{9EC03FFA-9F18-4E28-8E8B-04E7F9CB96DF}"/>
    <dgm:cxn modelId="{246CCC6D-9895-4364-9683-52B85F578B99}" type="presOf" srcId="{9555E062-6A20-412B-AF61-D20C507BA265}" destId="{625355E6-4EC8-471F-ADF7-9BA40AFF20B7}" srcOrd="0" destOrd="0" presId="urn:microsoft.com/office/officeart/2005/8/layout/hierarchy1"/>
    <dgm:cxn modelId="{FA71BF57-8369-49E4-96C7-87572A5D2642}" type="presOf" srcId="{B1FE76DB-007A-4B5D-8C1A-57911F12A653}" destId="{9C520E90-F1D7-46CB-8E28-F069F029E406}" srcOrd="0" destOrd="0" presId="urn:microsoft.com/office/officeart/2005/8/layout/hierarchy1"/>
    <dgm:cxn modelId="{C20CA2FE-6D8A-40B9-A019-C98CE34EAFB3}" type="presOf" srcId="{C4CD6806-55B4-4873-BE08-F5800C1F5971}" destId="{54C5A68E-28F2-4B82-B39E-C6EDC79BC0D7}" srcOrd="0" destOrd="0" presId="urn:microsoft.com/office/officeart/2005/8/layout/hierarchy1"/>
    <dgm:cxn modelId="{BF36DEB3-48A9-455F-8711-C01306228011}" type="presOf" srcId="{B1C094F3-013F-4423-A4C2-9101CA770222}" destId="{595527DF-5A5F-4BA6-BF38-6221C23F3B2C}" srcOrd="0" destOrd="0" presId="urn:microsoft.com/office/officeart/2005/8/layout/hierarchy1"/>
    <dgm:cxn modelId="{6CB51CF4-4C68-460E-B3F1-D89C7F2543CB}" type="presOf" srcId="{04834762-D523-41A2-A5F8-1B6AC72A5ED3}" destId="{3C9A1965-989D-460C-B1A0-77A7ABD2D4DD}" srcOrd="0" destOrd="0" presId="urn:microsoft.com/office/officeart/2005/8/layout/hierarchy1"/>
    <dgm:cxn modelId="{D35A35D1-E07F-4EDD-B5D5-C8A5B33392C0}" type="presOf" srcId="{561348FF-51B3-4036-AF09-71F49B3E0516}" destId="{19813F98-0C2E-4203-9A14-FB8035E64FC0}" srcOrd="0" destOrd="0" presId="urn:microsoft.com/office/officeart/2005/8/layout/hierarchy1"/>
    <dgm:cxn modelId="{9995886D-04FE-4535-8E41-3D3CE28D2151}" srcId="{9555E062-6A20-412B-AF61-D20C507BA265}" destId="{561348FF-51B3-4036-AF09-71F49B3E0516}" srcOrd="0" destOrd="0" parTransId="{A99C888A-A31E-4762-A7D1-F68DF2F2F5EE}" sibTransId="{3F0493A7-7923-49AE-BC83-0B2DD85BB76D}"/>
    <dgm:cxn modelId="{51B5164B-A7AC-4273-A8A5-73DED7E532D0}" type="presOf" srcId="{F4B54705-2FD9-4D99-80B5-38E1BDB30ED3}" destId="{856E094C-417C-4458-9072-D9CB60840BFE}" srcOrd="0" destOrd="0" presId="urn:microsoft.com/office/officeart/2005/8/layout/hierarchy1"/>
    <dgm:cxn modelId="{F8935251-97A4-405C-A3A9-B456F9FB624D}" type="presOf" srcId="{10908516-C076-443D-B672-4BEFFA048470}" destId="{8E5102C6-ABE6-4E36-B41E-85AE11C8CF7A}" srcOrd="0" destOrd="0" presId="urn:microsoft.com/office/officeart/2005/8/layout/hierarchy1"/>
    <dgm:cxn modelId="{CEEB2CBB-F8E6-4FD3-9ABB-C516FCF8BD36}" type="presParOf" srcId="{16E48F3A-16A3-431C-A56F-9410A5458240}" destId="{33A03D6A-84A4-4332-9BA2-781580679A30}" srcOrd="0" destOrd="0" presId="urn:microsoft.com/office/officeart/2005/8/layout/hierarchy1"/>
    <dgm:cxn modelId="{D9DA2652-93A7-4A34-8F9E-246885098E23}" type="presParOf" srcId="{33A03D6A-84A4-4332-9BA2-781580679A30}" destId="{DD9DF09E-4D26-483F-8DFF-D04CEA86BC72}" srcOrd="0" destOrd="0" presId="urn:microsoft.com/office/officeart/2005/8/layout/hierarchy1"/>
    <dgm:cxn modelId="{21A897D1-A33C-4DBE-9A64-A0AA398FB6BF}" type="presParOf" srcId="{DD9DF09E-4D26-483F-8DFF-D04CEA86BC72}" destId="{5BF9C221-8B3B-411B-A806-9284D21A648E}" srcOrd="0" destOrd="0" presId="urn:microsoft.com/office/officeart/2005/8/layout/hierarchy1"/>
    <dgm:cxn modelId="{308332E7-570F-4ADC-A6AB-766B32064BFE}" type="presParOf" srcId="{DD9DF09E-4D26-483F-8DFF-D04CEA86BC72}" destId="{9C520E90-F1D7-46CB-8E28-F069F029E406}" srcOrd="1" destOrd="0" presId="urn:microsoft.com/office/officeart/2005/8/layout/hierarchy1"/>
    <dgm:cxn modelId="{05A99324-099E-4F0D-8A1E-47636B27671B}" type="presParOf" srcId="{33A03D6A-84A4-4332-9BA2-781580679A30}" destId="{9105A3A3-19EE-41F2-8990-9AF031AC4EA0}" srcOrd="1" destOrd="0" presId="urn:microsoft.com/office/officeart/2005/8/layout/hierarchy1"/>
    <dgm:cxn modelId="{00B91DCA-6231-4046-9998-4A11A93AA69D}" type="presParOf" srcId="{9105A3A3-19EE-41F2-8990-9AF031AC4EA0}" destId="{3C9A1965-989D-460C-B1A0-77A7ABD2D4DD}" srcOrd="0" destOrd="0" presId="urn:microsoft.com/office/officeart/2005/8/layout/hierarchy1"/>
    <dgm:cxn modelId="{6538A462-CC50-4E8E-A76D-04FEAF55166E}" type="presParOf" srcId="{9105A3A3-19EE-41F2-8990-9AF031AC4EA0}" destId="{9D50B8C7-54D9-4751-B134-288D6058FB69}" srcOrd="1" destOrd="0" presId="urn:microsoft.com/office/officeart/2005/8/layout/hierarchy1"/>
    <dgm:cxn modelId="{924D9E3C-9B86-4E9A-AA0E-3226A66D5D28}" type="presParOf" srcId="{9D50B8C7-54D9-4751-B134-288D6058FB69}" destId="{30EF8B93-E7CB-468B-B7DE-BD7A5F0DD9A5}" srcOrd="0" destOrd="0" presId="urn:microsoft.com/office/officeart/2005/8/layout/hierarchy1"/>
    <dgm:cxn modelId="{4FBE7819-B677-4F04-A011-A1792EEDC5FE}" type="presParOf" srcId="{30EF8B93-E7CB-468B-B7DE-BD7A5F0DD9A5}" destId="{AC2BBDEA-5BDC-43CF-8B41-CCC3D99D06FC}" srcOrd="0" destOrd="0" presId="urn:microsoft.com/office/officeart/2005/8/layout/hierarchy1"/>
    <dgm:cxn modelId="{EB34ADE5-06C5-4E8A-A76A-C66A7DCD7628}" type="presParOf" srcId="{30EF8B93-E7CB-468B-B7DE-BD7A5F0DD9A5}" destId="{54C5A68E-28F2-4B82-B39E-C6EDC79BC0D7}" srcOrd="1" destOrd="0" presId="urn:microsoft.com/office/officeart/2005/8/layout/hierarchy1"/>
    <dgm:cxn modelId="{C0FC7DB8-EA4E-4BB2-81CA-235E9BB531CB}" type="presParOf" srcId="{9D50B8C7-54D9-4751-B134-288D6058FB69}" destId="{ABF7EA7E-FF3F-46BF-B368-118C033A0F45}" srcOrd="1" destOrd="0" presId="urn:microsoft.com/office/officeart/2005/8/layout/hierarchy1"/>
    <dgm:cxn modelId="{EF1C8F25-A70F-4147-AB8F-F753E77403AE}" type="presParOf" srcId="{ABF7EA7E-FF3F-46BF-B368-118C033A0F45}" destId="{8E5102C6-ABE6-4E36-B41E-85AE11C8CF7A}" srcOrd="0" destOrd="0" presId="urn:microsoft.com/office/officeart/2005/8/layout/hierarchy1"/>
    <dgm:cxn modelId="{84C1F403-66D0-4170-B719-ECCCAFD64D5E}" type="presParOf" srcId="{ABF7EA7E-FF3F-46BF-B368-118C033A0F45}" destId="{C4DD2B30-7F09-42B1-8F2D-9AF4884A999A}" srcOrd="1" destOrd="0" presId="urn:microsoft.com/office/officeart/2005/8/layout/hierarchy1"/>
    <dgm:cxn modelId="{266ABD71-241E-406C-B8E0-04F36CCF1493}" type="presParOf" srcId="{C4DD2B30-7F09-42B1-8F2D-9AF4884A999A}" destId="{D0ADA48B-E086-48E8-8974-6A68B893E060}" srcOrd="0" destOrd="0" presId="urn:microsoft.com/office/officeart/2005/8/layout/hierarchy1"/>
    <dgm:cxn modelId="{2C66C940-78C3-4186-80A4-2DAC24686C45}" type="presParOf" srcId="{D0ADA48B-E086-48E8-8974-6A68B893E060}" destId="{9D6B4574-748B-4662-A4AD-AC97F5F1B208}" srcOrd="0" destOrd="0" presId="urn:microsoft.com/office/officeart/2005/8/layout/hierarchy1"/>
    <dgm:cxn modelId="{5C7A3427-891F-4110-B5FB-D69C4FE5743A}" type="presParOf" srcId="{D0ADA48B-E086-48E8-8974-6A68B893E060}" destId="{284E1857-EFB7-45A1-AED2-2C9E0E34CFAB}" srcOrd="1" destOrd="0" presId="urn:microsoft.com/office/officeart/2005/8/layout/hierarchy1"/>
    <dgm:cxn modelId="{B6D1509F-706B-4227-9B44-C69B2627E25E}" type="presParOf" srcId="{C4DD2B30-7F09-42B1-8F2D-9AF4884A999A}" destId="{85FA08A8-B09C-40B5-B85C-D7FAA7A39C3B}" srcOrd="1" destOrd="0" presId="urn:microsoft.com/office/officeart/2005/8/layout/hierarchy1"/>
    <dgm:cxn modelId="{9DA22DFD-03FF-42CE-8FC1-22271568E8A9}" type="presParOf" srcId="{9105A3A3-19EE-41F2-8990-9AF031AC4EA0}" destId="{5182038A-0F71-4385-AC39-2F4F25B66157}" srcOrd="2" destOrd="0" presId="urn:microsoft.com/office/officeart/2005/8/layout/hierarchy1"/>
    <dgm:cxn modelId="{929D18D9-B12B-435F-9025-F38A4BFF3956}" type="presParOf" srcId="{9105A3A3-19EE-41F2-8990-9AF031AC4EA0}" destId="{F5B6ABD9-8548-4D8B-884C-24051B5AC279}" srcOrd="3" destOrd="0" presId="urn:microsoft.com/office/officeart/2005/8/layout/hierarchy1"/>
    <dgm:cxn modelId="{2E1F80D1-762E-4135-A935-40AA03B69E5A}" type="presParOf" srcId="{F5B6ABD9-8548-4D8B-884C-24051B5AC279}" destId="{536A3A13-E6D9-402A-B780-C64DEE115D48}" srcOrd="0" destOrd="0" presId="urn:microsoft.com/office/officeart/2005/8/layout/hierarchy1"/>
    <dgm:cxn modelId="{12516C35-8534-476F-812A-9F104D3E3E64}" type="presParOf" srcId="{536A3A13-E6D9-402A-B780-C64DEE115D48}" destId="{C57350F2-2275-4819-8BDF-03231F829DC9}" srcOrd="0" destOrd="0" presId="urn:microsoft.com/office/officeart/2005/8/layout/hierarchy1"/>
    <dgm:cxn modelId="{A1DE2DDE-909F-4A36-A1C0-3FBBA7F6199A}" type="presParOf" srcId="{536A3A13-E6D9-402A-B780-C64DEE115D48}" destId="{114FE7E5-E46A-49BD-BBEF-540E00EFBE4F}" srcOrd="1" destOrd="0" presId="urn:microsoft.com/office/officeart/2005/8/layout/hierarchy1"/>
    <dgm:cxn modelId="{C60C1DF8-FDC4-43E9-ABAC-EA6C083FE4C8}" type="presParOf" srcId="{F5B6ABD9-8548-4D8B-884C-24051B5AC279}" destId="{2E9E329F-034A-4485-B76F-FE46904F5959}" srcOrd="1" destOrd="0" presId="urn:microsoft.com/office/officeart/2005/8/layout/hierarchy1"/>
    <dgm:cxn modelId="{279B6225-5041-4F60-BD75-17EE937A6C84}" type="presParOf" srcId="{2E9E329F-034A-4485-B76F-FE46904F5959}" destId="{2231B82F-41F9-40AE-B2C9-F85E06037BC3}" srcOrd="0" destOrd="0" presId="urn:microsoft.com/office/officeart/2005/8/layout/hierarchy1"/>
    <dgm:cxn modelId="{8DE45F76-02DB-43F9-939C-E8EB508D0ECD}" type="presParOf" srcId="{2E9E329F-034A-4485-B76F-FE46904F5959}" destId="{153F58F8-02F6-4595-B65D-875C68C825B2}" srcOrd="1" destOrd="0" presId="urn:microsoft.com/office/officeart/2005/8/layout/hierarchy1"/>
    <dgm:cxn modelId="{C4D504B9-63C2-4F1F-BD51-8BCB49F60691}" type="presParOf" srcId="{153F58F8-02F6-4595-B65D-875C68C825B2}" destId="{65DAF149-AB3E-4EA7-AD12-59E98456DF7F}" srcOrd="0" destOrd="0" presId="urn:microsoft.com/office/officeart/2005/8/layout/hierarchy1"/>
    <dgm:cxn modelId="{B68A9E97-DD4F-46C3-A09F-9A3CD9F37E4E}" type="presParOf" srcId="{65DAF149-AB3E-4EA7-AD12-59E98456DF7F}" destId="{65D72790-B3FD-4506-8B0C-58166C909378}" srcOrd="0" destOrd="0" presId="urn:microsoft.com/office/officeart/2005/8/layout/hierarchy1"/>
    <dgm:cxn modelId="{B90FF805-1BDD-45F5-8066-1E48AAC6C3AE}" type="presParOf" srcId="{65DAF149-AB3E-4EA7-AD12-59E98456DF7F}" destId="{595527DF-5A5F-4BA6-BF38-6221C23F3B2C}" srcOrd="1" destOrd="0" presId="urn:microsoft.com/office/officeart/2005/8/layout/hierarchy1"/>
    <dgm:cxn modelId="{2D5D04C1-0395-4BDE-BA6F-4AC38EC77B3E}" type="presParOf" srcId="{153F58F8-02F6-4595-B65D-875C68C825B2}" destId="{FFDDC9E1-156C-4217-A41D-32D7D569C4D9}" srcOrd="1" destOrd="0" presId="urn:microsoft.com/office/officeart/2005/8/layout/hierarchy1"/>
    <dgm:cxn modelId="{10906D3F-AD7C-4E26-A56A-C738C2A8B586}" type="presParOf" srcId="{9105A3A3-19EE-41F2-8990-9AF031AC4EA0}" destId="{856E094C-417C-4458-9072-D9CB60840BFE}" srcOrd="4" destOrd="0" presId="urn:microsoft.com/office/officeart/2005/8/layout/hierarchy1"/>
    <dgm:cxn modelId="{7B8E34CF-2731-4E05-B9C7-A3E1C334B46B}" type="presParOf" srcId="{9105A3A3-19EE-41F2-8990-9AF031AC4EA0}" destId="{FBBB78FA-4737-4ACC-ACF6-78505811EA08}" srcOrd="5" destOrd="0" presId="urn:microsoft.com/office/officeart/2005/8/layout/hierarchy1"/>
    <dgm:cxn modelId="{7A924E18-3342-493C-BB6D-98EB81C934BC}" type="presParOf" srcId="{FBBB78FA-4737-4ACC-ACF6-78505811EA08}" destId="{0B31CF62-BB34-402A-A532-62A6047C9F6A}" srcOrd="0" destOrd="0" presId="urn:microsoft.com/office/officeart/2005/8/layout/hierarchy1"/>
    <dgm:cxn modelId="{F24A1149-E21F-4515-B7B6-5D88E298C19E}" type="presParOf" srcId="{0B31CF62-BB34-402A-A532-62A6047C9F6A}" destId="{975DB49E-708A-4EC4-BD1D-82EFD5BA075B}" srcOrd="0" destOrd="0" presId="urn:microsoft.com/office/officeart/2005/8/layout/hierarchy1"/>
    <dgm:cxn modelId="{23EB9D1F-2055-4E82-89CD-FF806E2B2E8E}" type="presParOf" srcId="{0B31CF62-BB34-402A-A532-62A6047C9F6A}" destId="{625355E6-4EC8-471F-ADF7-9BA40AFF20B7}" srcOrd="1" destOrd="0" presId="urn:microsoft.com/office/officeart/2005/8/layout/hierarchy1"/>
    <dgm:cxn modelId="{1AAF6ADD-FD19-4E18-9AA7-04B2A572CB10}" type="presParOf" srcId="{FBBB78FA-4737-4ACC-ACF6-78505811EA08}" destId="{74D950D8-9875-40C7-AB6A-24D6F319E0D0}" srcOrd="1" destOrd="0" presId="urn:microsoft.com/office/officeart/2005/8/layout/hierarchy1"/>
    <dgm:cxn modelId="{2CE97C1B-9ECE-4FD8-A9BD-78964E72C167}" type="presParOf" srcId="{74D950D8-9875-40C7-AB6A-24D6F319E0D0}" destId="{881CC895-BF21-4BDF-BBAF-BE631E49BEDE}" srcOrd="0" destOrd="0" presId="urn:microsoft.com/office/officeart/2005/8/layout/hierarchy1"/>
    <dgm:cxn modelId="{8C631FBD-8E39-4DAE-BDB6-A3687B87C663}" type="presParOf" srcId="{74D950D8-9875-40C7-AB6A-24D6F319E0D0}" destId="{825833A7-6134-4645-89DE-DA9455F56EED}" srcOrd="1" destOrd="0" presId="urn:microsoft.com/office/officeart/2005/8/layout/hierarchy1"/>
    <dgm:cxn modelId="{BA789AF7-AF2D-4AFF-AD6D-AF528A90CA42}" type="presParOf" srcId="{825833A7-6134-4645-89DE-DA9455F56EED}" destId="{15FF64D9-2E02-4B6D-A687-B16465779888}" srcOrd="0" destOrd="0" presId="urn:microsoft.com/office/officeart/2005/8/layout/hierarchy1"/>
    <dgm:cxn modelId="{507F54DC-0BDC-4921-A036-B46C01049752}" type="presParOf" srcId="{15FF64D9-2E02-4B6D-A687-B16465779888}" destId="{42B1263B-EB15-4498-A540-5A33D72886D5}" srcOrd="0" destOrd="0" presId="urn:microsoft.com/office/officeart/2005/8/layout/hierarchy1"/>
    <dgm:cxn modelId="{713EB79E-8E70-43EC-AF8C-7EB21C582818}" type="presParOf" srcId="{15FF64D9-2E02-4B6D-A687-B16465779888}" destId="{19813F98-0C2E-4203-9A14-FB8035E64FC0}" srcOrd="1" destOrd="0" presId="urn:microsoft.com/office/officeart/2005/8/layout/hierarchy1"/>
    <dgm:cxn modelId="{B29644FC-3572-4D6B-935F-EFAB60DDAA9B}" type="presParOf" srcId="{825833A7-6134-4645-89DE-DA9455F56EED}" destId="{CDE68312-D84A-4FE9-BE94-F847463A99E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217654-DC23-456A-9428-5EF71C5B921A}" type="doc">
      <dgm:prSet loTypeId="urn:microsoft.com/office/officeart/2005/8/layout/radial5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D086BD5F-4C4C-4CF3-8BAF-E43B01555077}">
      <dgm:prSet phldrT="[Text]" custT="1"/>
      <dgm:spPr/>
      <dgm:t>
        <a:bodyPr/>
        <a:lstStyle/>
        <a:p>
          <a:r>
            <a:rPr lang="cs-CZ" sz="48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těžký</a:t>
          </a:r>
          <a:endParaRPr lang="cs-CZ" sz="48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8C3EFB42-2BB3-483C-91C5-F4708FF378E0}" type="parTrans" cxnId="{374B93C6-8F02-412E-9808-EAC59874FC9E}">
      <dgm:prSet/>
      <dgm:spPr/>
      <dgm:t>
        <a:bodyPr/>
        <a:lstStyle/>
        <a:p>
          <a:endParaRPr lang="cs-CZ" sz="2000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CA3681C6-728A-41BB-B0CB-C5AE621CCFDB}" type="sibTrans" cxnId="{374B93C6-8F02-412E-9808-EAC59874FC9E}">
      <dgm:prSet/>
      <dgm:spPr/>
      <dgm:t>
        <a:bodyPr/>
        <a:lstStyle/>
        <a:p>
          <a:endParaRPr lang="cs-CZ" sz="2000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204C4905-AAF5-4575-9B76-CBFB3CCED0F0}">
      <dgm:prSet phldrT="[Text]" custT="1"/>
      <dgm:spPr/>
      <dgm:t>
        <a:bodyPr/>
        <a:lstStyle/>
        <a:p>
          <a:r>
            <a:rPr lang="cs-CZ" sz="20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hutnický</a:t>
          </a:r>
          <a:endParaRPr lang="cs-CZ" sz="20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902AC0E5-7F71-44A3-842A-2B0953C878B2}" type="parTrans" cxnId="{43482143-D170-4884-AC45-ED836A7F73C6}">
      <dgm:prSet custT="1"/>
      <dgm:spPr/>
      <dgm:t>
        <a:bodyPr/>
        <a:lstStyle/>
        <a:p>
          <a:endParaRPr lang="cs-CZ" sz="2000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6015EDF1-E48B-42F1-86C9-E7F8BC4E2196}" type="sibTrans" cxnId="{43482143-D170-4884-AC45-ED836A7F73C6}">
      <dgm:prSet/>
      <dgm:spPr/>
      <dgm:t>
        <a:bodyPr/>
        <a:lstStyle/>
        <a:p>
          <a:endParaRPr lang="cs-CZ" sz="2000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66E6E63E-D098-4B0A-94A6-BF6421FF4956}">
      <dgm:prSet phldrT="[Text]" custT="1"/>
      <dgm:spPr/>
      <dgm:t>
        <a:bodyPr/>
        <a:lstStyle/>
        <a:p>
          <a:r>
            <a:rPr lang="cs-CZ" sz="20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strojírenský</a:t>
          </a:r>
          <a:endParaRPr lang="cs-CZ" sz="20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B842D917-1B68-44B3-A208-BF1FAA5A2403}" type="parTrans" cxnId="{2F8F3B91-EFD1-48C9-8EBE-262C452F83CF}">
      <dgm:prSet custT="1"/>
      <dgm:spPr/>
      <dgm:t>
        <a:bodyPr/>
        <a:lstStyle/>
        <a:p>
          <a:endParaRPr lang="cs-CZ" sz="2000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8FB335CF-E4E7-473A-8E21-F44AD8D5D201}" type="sibTrans" cxnId="{2F8F3B91-EFD1-48C9-8EBE-262C452F83CF}">
      <dgm:prSet/>
      <dgm:spPr/>
      <dgm:t>
        <a:bodyPr/>
        <a:lstStyle/>
        <a:p>
          <a:endParaRPr lang="cs-CZ" sz="2000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31FD7F01-09BD-4749-AF57-5C608999453B}">
      <dgm:prSet phldrT="[Text]" custT="1"/>
      <dgm:spPr/>
      <dgm:t>
        <a:bodyPr/>
        <a:lstStyle/>
        <a:p>
          <a:r>
            <a:rPr lang="cs-CZ" sz="20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chemický</a:t>
          </a:r>
          <a:endParaRPr lang="cs-CZ" sz="20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783E4383-D851-4641-80B2-54A45923E0D5}" type="parTrans" cxnId="{DD7D09FB-F9B9-4D0C-AD17-2F83F882C515}">
      <dgm:prSet custT="1"/>
      <dgm:spPr/>
      <dgm:t>
        <a:bodyPr/>
        <a:lstStyle/>
        <a:p>
          <a:endParaRPr lang="cs-CZ" sz="2000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3DA8183C-DB05-434F-84CE-920BFBA2C9BD}" type="sibTrans" cxnId="{DD7D09FB-F9B9-4D0C-AD17-2F83F882C515}">
      <dgm:prSet/>
      <dgm:spPr/>
      <dgm:t>
        <a:bodyPr/>
        <a:lstStyle/>
        <a:p>
          <a:endParaRPr lang="cs-CZ" sz="2000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1F5C1621-BF7A-43F3-BF20-3CB60A159783}">
      <dgm:prSet phldrT="[Text]" custT="1"/>
      <dgm:spPr/>
      <dgm:t>
        <a:bodyPr/>
        <a:lstStyle/>
        <a:p>
          <a:r>
            <a:rPr lang="cs-CZ" sz="20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těžba</a:t>
          </a:r>
          <a:endParaRPr lang="cs-CZ" sz="20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5F6AF8B6-1A8B-4C86-A5C0-58EE9872EFDE}" type="parTrans" cxnId="{4232AD57-ABB9-474A-AD7B-6C3C7834FA07}">
      <dgm:prSet custT="1"/>
      <dgm:spPr/>
      <dgm:t>
        <a:bodyPr/>
        <a:lstStyle/>
        <a:p>
          <a:endParaRPr lang="cs-CZ" sz="2000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3338CE62-313E-4220-8DC9-6533C8B76118}" type="sibTrans" cxnId="{4232AD57-ABB9-474A-AD7B-6C3C7834FA07}">
      <dgm:prSet/>
      <dgm:spPr/>
      <dgm:t>
        <a:bodyPr/>
        <a:lstStyle/>
        <a:p>
          <a:endParaRPr lang="cs-CZ" sz="2000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46D86653-571B-441C-AC7E-491449B8C2B2}">
      <dgm:prSet custT="1"/>
      <dgm:spPr/>
      <dgm:t>
        <a:bodyPr/>
        <a:lstStyle/>
        <a:p>
          <a:r>
            <a:rPr lang="cs-CZ" sz="20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energetika</a:t>
          </a:r>
          <a:endParaRPr lang="cs-CZ" sz="20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76EA38D7-49BD-4BC7-8721-616609D0B7B1}" type="parTrans" cxnId="{965657B6-95B0-4DE4-AFC9-FCDFA61DD320}">
      <dgm:prSet custT="1"/>
      <dgm:spPr/>
      <dgm:t>
        <a:bodyPr/>
        <a:lstStyle/>
        <a:p>
          <a:endParaRPr lang="cs-CZ" sz="2000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07886E88-6A96-4FEA-947A-7CA24285D789}" type="sibTrans" cxnId="{965657B6-95B0-4DE4-AFC9-FCDFA61DD320}">
      <dgm:prSet/>
      <dgm:spPr/>
      <dgm:t>
        <a:bodyPr/>
        <a:lstStyle/>
        <a:p>
          <a:endParaRPr lang="cs-CZ" sz="2000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9D77F97F-3B65-4ABB-845D-3A108B4313AD}" type="pres">
      <dgm:prSet presAssocID="{A5217654-DC23-456A-9428-5EF71C5B921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9EE1C93-8713-4F80-9F87-30B2866D8F27}" type="pres">
      <dgm:prSet presAssocID="{D086BD5F-4C4C-4CF3-8BAF-E43B01555077}" presName="centerShape" presStyleLbl="node0" presStyleIdx="0" presStyleCnt="1" custScaleX="169271"/>
      <dgm:spPr/>
      <dgm:t>
        <a:bodyPr/>
        <a:lstStyle/>
        <a:p>
          <a:endParaRPr lang="cs-CZ"/>
        </a:p>
      </dgm:t>
    </dgm:pt>
    <dgm:pt modelId="{33384DC0-7B7B-45CE-84BE-E102C9993318}" type="pres">
      <dgm:prSet presAssocID="{902AC0E5-7F71-44A3-842A-2B0953C878B2}" presName="parTrans" presStyleLbl="sibTrans2D1" presStyleIdx="0" presStyleCnt="5"/>
      <dgm:spPr/>
      <dgm:t>
        <a:bodyPr/>
        <a:lstStyle/>
        <a:p>
          <a:endParaRPr lang="cs-CZ"/>
        </a:p>
      </dgm:t>
    </dgm:pt>
    <dgm:pt modelId="{2461AEC4-33DE-4E46-B6A6-F471D7C056FE}" type="pres">
      <dgm:prSet presAssocID="{902AC0E5-7F71-44A3-842A-2B0953C878B2}" presName="connectorText" presStyleLbl="sibTrans2D1" presStyleIdx="0" presStyleCnt="5"/>
      <dgm:spPr/>
      <dgm:t>
        <a:bodyPr/>
        <a:lstStyle/>
        <a:p>
          <a:endParaRPr lang="cs-CZ"/>
        </a:p>
      </dgm:t>
    </dgm:pt>
    <dgm:pt modelId="{F511FEAA-093F-460C-93DB-3CB8A0680A94}" type="pres">
      <dgm:prSet presAssocID="{204C4905-AAF5-4575-9B76-CBFB3CCED0F0}" presName="node" presStyleLbl="node1" presStyleIdx="0" presStyleCnt="5" custScaleX="164121" custScaleY="152470" custRadScaleRad="115160" custRadScaleInc="-338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5B9BD35-4DCC-4F4C-8397-91CFA60B4694}" type="pres">
      <dgm:prSet presAssocID="{B842D917-1B68-44B3-A208-BF1FAA5A2403}" presName="parTrans" presStyleLbl="sibTrans2D1" presStyleIdx="1" presStyleCnt="5"/>
      <dgm:spPr/>
      <dgm:t>
        <a:bodyPr/>
        <a:lstStyle/>
        <a:p>
          <a:endParaRPr lang="cs-CZ"/>
        </a:p>
      </dgm:t>
    </dgm:pt>
    <dgm:pt modelId="{3DD27F8E-2574-4C4F-A0AE-DD69FF08AE48}" type="pres">
      <dgm:prSet presAssocID="{B842D917-1B68-44B3-A208-BF1FAA5A2403}" presName="connectorText" presStyleLbl="sibTrans2D1" presStyleIdx="1" presStyleCnt="5"/>
      <dgm:spPr/>
      <dgm:t>
        <a:bodyPr/>
        <a:lstStyle/>
        <a:p>
          <a:endParaRPr lang="cs-CZ"/>
        </a:p>
      </dgm:t>
    </dgm:pt>
    <dgm:pt modelId="{82020BC0-20B3-4F90-AC03-470FA750133E}" type="pres">
      <dgm:prSet presAssocID="{66E6E63E-D098-4B0A-94A6-BF6421FF4956}" presName="node" presStyleLbl="node1" presStyleIdx="1" presStyleCnt="5" custScaleX="164121" custScaleY="152470" custRadScaleRad="143749" custRadScaleInc="-1389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08C62C7-41B7-412C-8A05-93AA1FA66447}" type="pres">
      <dgm:prSet presAssocID="{783E4383-D851-4641-80B2-54A45923E0D5}" presName="parTrans" presStyleLbl="sibTrans2D1" presStyleIdx="2" presStyleCnt="5"/>
      <dgm:spPr/>
      <dgm:t>
        <a:bodyPr/>
        <a:lstStyle/>
        <a:p>
          <a:endParaRPr lang="cs-CZ"/>
        </a:p>
      </dgm:t>
    </dgm:pt>
    <dgm:pt modelId="{B7C01335-E664-4C52-AB28-B616F67616BD}" type="pres">
      <dgm:prSet presAssocID="{783E4383-D851-4641-80B2-54A45923E0D5}" presName="connectorText" presStyleLbl="sibTrans2D1" presStyleIdx="2" presStyleCnt="5"/>
      <dgm:spPr/>
      <dgm:t>
        <a:bodyPr/>
        <a:lstStyle/>
        <a:p>
          <a:endParaRPr lang="cs-CZ"/>
        </a:p>
      </dgm:t>
    </dgm:pt>
    <dgm:pt modelId="{14723722-24EF-4178-8ACF-5335B478CF56}" type="pres">
      <dgm:prSet presAssocID="{31FD7F01-09BD-4749-AF57-5C608999453B}" presName="node" presStyleLbl="node1" presStyleIdx="2" presStyleCnt="5" custScaleX="164121" custScaleY="152470" custRadScaleRad="135377" custRadScaleInc="-4299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AE38EA4-15AF-4828-A4E4-235E467AE0B3}" type="pres">
      <dgm:prSet presAssocID="{5F6AF8B6-1A8B-4C86-A5C0-58EE9872EFDE}" presName="parTrans" presStyleLbl="sibTrans2D1" presStyleIdx="3" presStyleCnt="5"/>
      <dgm:spPr/>
      <dgm:t>
        <a:bodyPr/>
        <a:lstStyle/>
        <a:p>
          <a:endParaRPr lang="cs-CZ"/>
        </a:p>
      </dgm:t>
    </dgm:pt>
    <dgm:pt modelId="{BD49CC13-013D-4E02-ADE1-53BA98B9D36C}" type="pres">
      <dgm:prSet presAssocID="{5F6AF8B6-1A8B-4C86-A5C0-58EE9872EFDE}" presName="connectorText" presStyleLbl="sibTrans2D1" presStyleIdx="3" presStyleCnt="5"/>
      <dgm:spPr/>
      <dgm:t>
        <a:bodyPr/>
        <a:lstStyle/>
        <a:p>
          <a:endParaRPr lang="cs-CZ"/>
        </a:p>
      </dgm:t>
    </dgm:pt>
    <dgm:pt modelId="{3B4014B2-9DC1-4D34-B921-90D831FB172E}" type="pres">
      <dgm:prSet presAssocID="{1F5C1621-BF7A-43F3-BF20-3CB60A159783}" presName="node" presStyleLbl="node1" presStyleIdx="3" presStyleCnt="5" custScaleX="164121" custScaleY="152470" custRadScaleRad="129356" custRadScaleInc="1002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C14C7D4-063C-41F7-9257-851BBC06E57D}" type="pres">
      <dgm:prSet presAssocID="{76EA38D7-49BD-4BC7-8721-616609D0B7B1}" presName="parTrans" presStyleLbl="sibTrans2D1" presStyleIdx="4" presStyleCnt="5"/>
      <dgm:spPr/>
      <dgm:t>
        <a:bodyPr/>
        <a:lstStyle/>
        <a:p>
          <a:endParaRPr lang="cs-CZ"/>
        </a:p>
      </dgm:t>
    </dgm:pt>
    <dgm:pt modelId="{08F5B97A-7399-46D1-9390-4E4A64A1618F}" type="pres">
      <dgm:prSet presAssocID="{76EA38D7-49BD-4BC7-8721-616609D0B7B1}" presName="connectorText" presStyleLbl="sibTrans2D1" presStyleIdx="4" presStyleCnt="5"/>
      <dgm:spPr/>
      <dgm:t>
        <a:bodyPr/>
        <a:lstStyle/>
        <a:p>
          <a:endParaRPr lang="cs-CZ"/>
        </a:p>
      </dgm:t>
    </dgm:pt>
    <dgm:pt modelId="{8BF26E6F-6531-4C42-8347-99CF813F63DD}" type="pres">
      <dgm:prSet presAssocID="{46D86653-571B-441C-AC7E-491449B8C2B2}" presName="node" presStyleLbl="node1" presStyleIdx="4" presStyleCnt="5" custScaleX="164121" custScaleY="152470" custRadScaleRad="170360" custRadScaleInc="-1695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232AD57-ABB9-474A-AD7B-6C3C7834FA07}" srcId="{D086BD5F-4C4C-4CF3-8BAF-E43B01555077}" destId="{1F5C1621-BF7A-43F3-BF20-3CB60A159783}" srcOrd="3" destOrd="0" parTransId="{5F6AF8B6-1A8B-4C86-A5C0-58EE9872EFDE}" sibTransId="{3338CE62-313E-4220-8DC9-6533C8B76118}"/>
    <dgm:cxn modelId="{5D77C6FE-11C4-49E0-8F01-07CEC796418A}" type="presOf" srcId="{902AC0E5-7F71-44A3-842A-2B0953C878B2}" destId="{2461AEC4-33DE-4E46-B6A6-F471D7C056FE}" srcOrd="1" destOrd="0" presId="urn:microsoft.com/office/officeart/2005/8/layout/radial5"/>
    <dgm:cxn modelId="{2F8F3B91-EFD1-48C9-8EBE-262C452F83CF}" srcId="{D086BD5F-4C4C-4CF3-8BAF-E43B01555077}" destId="{66E6E63E-D098-4B0A-94A6-BF6421FF4956}" srcOrd="1" destOrd="0" parTransId="{B842D917-1B68-44B3-A208-BF1FAA5A2403}" sibTransId="{8FB335CF-E4E7-473A-8E21-F44AD8D5D201}"/>
    <dgm:cxn modelId="{578F2440-79CA-46E7-BD91-DE97615AD226}" type="presOf" srcId="{D086BD5F-4C4C-4CF3-8BAF-E43B01555077}" destId="{69EE1C93-8713-4F80-9F87-30B2866D8F27}" srcOrd="0" destOrd="0" presId="urn:microsoft.com/office/officeart/2005/8/layout/radial5"/>
    <dgm:cxn modelId="{374B93C6-8F02-412E-9808-EAC59874FC9E}" srcId="{A5217654-DC23-456A-9428-5EF71C5B921A}" destId="{D086BD5F-4C4C-4CF3-8BAF-E43B01555077}" srcOrd="0" destOrd="0" parTransId="{8C3EFB42-2BB3-483C-91C5-F4708FF378E0}" sibTransId="{CA3681C6-728A-41BB-B0CB-C5AE621CCFDB}"/>
    <dgm:cxn modelId="{A759F3BD-4231-4AD2-B1AC-45C8EC949948}" type="presOf" srcId="{66E6E63E-D098-4B0A-94A6-BF6421FF4956}" destId="{82020BC0-20B3-4F90-AC03-470FA750133E}" srcOrd="0" destOrd="0" presId="urn:microsoft.com/office/officeart/2005/8/layout/radial5"/>
    <dgm:cxn modelId="{A6C59D6B-AE20-4642-8DC6-9B6B1A1CF782}" type="presOf" srcId="{5F6AF8B6-1A8B-4C86-A5C0-58EE9872EFDE}" destId="{BD49CC13-013D-4E02-ADE1-53BA98B9D36C}" srcOrd="1" destOrd="0" presId="urn:microsoft.com/office/officeart/2005/8/layout/radial5"/>
    <dgm:cxn modelId="{0E10671C-75B8-4DC0-9BE1-4609C13BFC84}" type="presOf" srcId="{204C4905-AAF5-4575-9B76-CBFB3CCED0F0}" destId="{F511FEAA-093F-460C-93DB-3CB8A0680A94}" srcOrd="0" destOrd="0" presId="urn:microsoft.com/office/officeart/2005/8/layout/radial5"/>
    <dgm:cxn modelId="{ED10E9A4-BF95-4EDE-AE56-CCD7CD793BC4}" type="presOf" srcId="{76EA38D7-49BD-4BC7-8721-616609D0B7B1}" destId="{CC14C7D4-063C-41F7-9257-851BBC06E57D}" srcOrd="0" destOrd="0" presId="urn:microsoft.com/office/officeart/2005/8/layout/radial5"/>
    <dgm:cxn modelId="{725DB763-4E0B-45B5-A61B-B28D2F2420F0}" type="presOf" srcId="{783E4383-D851-4641-80B2-54A45923E0D5}" destId="{208C62C7-41B7-412C-8A05-93AA1FA66447}" srcOrd="0" destOrd="0" presId="urn:microsoft.com/office/officeart/2005/8/layout/radial5"/>
    <dgm:cxn modelId="{43482143-D170-4884-AC45-ED836A7F73C6}" srcId="{D086BD5F-4C4C-4CF3-8BAF-E43B01555077}" destId="{204C4905-AAF5-4575-9B76-CBFB3CCED0F0}" srcOrd="0" destOrd="0" parTransId="{902AC0E5-7F71-44A3-842A-2B0953C878B2}" sibTransId="{6015EDF1-E48B-42F1-86C9-E7F8BC4E2196}"/>
    <dgm:cxn modelId="{DD7D09FB-F9B9-4D0C-AD17-2F83F882C515}" srcId="{D086BD5F-4C4C-4CF3-8BAF-E43B01555077}" destId="{31FD7F01-09BD-4749-AF57-5C608999453B}" srcOrd="2" destOrd="0" parTransId="{783E4383-D851-4641-80B2-54A45923E0D5}" sibTransId="{3DA8183C-DB05-434F-84CE-920BFBA2C9BD}"/>
    <dgm:cxn modelId="{5DBFB9FD-82F3-49FF-9F63-8AC933ACB11B}" type="presOf" srcId="{46D86653-571B-441C-AC7E-491449B8C2B2}" destId="{8BF26E6F-6531-4C42-8347-99CF813F63DD}" srcOrd="0" destOrd="0" presId="urn:microsoft.com/office/officeart/2005/8/layout/radial5"/>
    <dgm:cxn modelId="{31B4EC1E-ED8E-4F7C-8A25-A77986F809FA}" type="presOf" srcId="{5F6AF8B6-1A8B-4C86-A5C0-58EE9872EFDE}" destId="{DAE38EA4-15AF-4828-A4E4-235E467AE0B3}" srcOrd="0" destOrd="0" presId="urn:microsoft.com/office/officeart/2005/8/layout/radial5"/>
    <dgm:cxn modelId="{8DB846BD-48CC-4C75-8E10-6E6030D29EAC}" type="presOf" srcId="{76EA38D7-49BD-4BC7-8721-616609D0B7B1}" destId="{08F5B97A-7399-46D1-9390-4E4A64A1618F}" srcOrd="1" destOrd="0" presId="urn:microsoft.com/office/officeart/2005/8/layout/radial5"/>
    <dgm:cxn modelId="{7EB8B511-301B-4CF8-8F45-175B39087558}" type="presOf" srcId="{783E4383-D851-4641-80B2-54A45923E0D5}" destId="{B7C01335-E664-4C52-AB28-B616F67616BD}" srcOrd="1" destOrd="0" presId="urn:microsoft.com/office/officeart/2005/8/layout/radial5"/>
    <dgm:cxn modelId="{A19CB76A-E395-4E74-A11A-E8DC94D78333}" type="presOf" srcId="{B842D917-1B68-44B3-A208-BF1FAA5A2403}" destId="{3DD27F8E-2574-4C4F-A0AE-DD69FF08AE48}" srcOrd="1" destOrd="0" presId="urn:microsoft.com/office/officeart/2005/8/layout/radial5"/>
    <dgm:cxn modelId="{FF48EA93-D343-4FFC-B234-DA870449DE38}" type="presOf" srcId="{902AC0E5-7F71-44A3-842A-2B0953C878B2}" destId="{33384DC0-7B7B-45CE-84BE-E102C9993318}" srcOrd="0" destOrd="0" presId="urn:microsoft.com/office/officeart/2005/8/layout/radial5"/>
    <dgm:cxn modelId="{E2C0C7EE-AC00-4189-819D-8C102C5ADA63}" type="presOf" srcId="{31FD7F01-09BD-4749-AF57-5C608999453B}" destId="{14723722-24EF-4178-8ACF-5335B478CF56}" srcOrd="0" destOrd="0" presId="urn:microsoft.com/office/officeart/2005/8/layout/radial5"/>
    <dgm:cxn modelId="{6DE52668-914D-4089-BA31-32701CE71DF8}" type="presOf" srcId="{B842D917-1B68-44B3-A208-BF1FAA5A2403}" destId="{95B9BD35-4DCC-4F4C-8397-91CFA60B4694}" srcOrd="0" destOrd="0" presId="urn:microsoft.com/office/officeart/2005/8/layout/radial5"/>
    <dgm:cxn modelId="{596606F2-9C65-4AC2-BB9C-8CEF62D58861}" type="presOf" srcId="{1F5C1621-BF7A-43F3-BF20-3CB60A159783}" destId="{3B4014B2-9DC1-4D34-B921-90D831FB172E}" srcOrd="0" destOrd="0" presId="urn:microsoft.com/office/officeart/2005/8/layout/radial5"/>
    <dgm:cxn modelId="{F881F2B8-5BD9-4535-89D0-222FDA191D17}" type="presOf" srcId="{A5217654-DC23-456A-9428-5EF71C5B921A}" destId="{9D77F97F-3B65-4ABB-845D-3A108B4313AD}" srcOrd="0" destOrd="0" presId="urn:microsoft.com/office/officeart/2005/8/layout/radial5"/>
    <dgm:cxn modelId="{965657B6-95B0-4DE4-AFC9-FCDFA61DD320}" srcId="{D086BD5F-4C4C-4CF3-8BAF-E43B01555077}" destId="{46D86653-571B-441C-AC7E-491449B8C2B2}" srcOrd="4" destOrd="0" parTransId="{76EA38D7-49BD-4BC7-8721-616609D0B7B1}" sibTransId="{07886E88-6A96-4FEA-947A-7CA24285D789}"/>
    <dgm:cxn modelId="{D988DE8C-ADED-46DE-A522-481D5BFE3D2D}" type="presParOf" srcId="{9D77F97F-3B65-4ABB-845D-3A108B4313AD}" destId="{69EE1C93-8713-4F80-9F87-30B2866D8F27}" srcOrd="0" destOrd="0" presId="urn:microsoft.com/office/officeart/2005/8/layout/radial5"/>
    <dgm:cxn modelId="{1A411C2F-A4FC-4E3D-957E-A455792FB270}" type="presParOf" srcId="{9D77F97F-3B65-4ABB-845D-3A108B4313AD}" destId="{33384DC0-7B7B-45CE-84BE-E102C9993318}" srcOrd="1" destOrd="0" presId="urn:microsoft.com/office/officeart/2005/8/layout/radial5"/>
    <dgm:cxn modelId="{A383569F-236D-444B-8FA1-52FC708E75CE}" type="presParOf" srcId="{33384DC0-7B7B-45CE-84BE-E102C9993318}" destId="{2461AEC4-33DE-4E46-B6A6-F471D7C056FE}" srcOrd="0" destOrd="0" presId="urn:microsoft.com/office/officeart/2005/8/layout/radial5"/>
    <dgm:cxn modelId="{51DF0527-00C8-4BE4-BDB0-6FEF37FF368D}" type="presParOf" srcId="{9D77F97F-3B65-4ABB-845D-3A108B4313AD}" destId="{F511FEAA-093F-460C-93DB-3CB8A0680A94}" srcOrd="2" destOrd="0" presId="urn:microsoft.com/office/officeart/2005/8/layout/radial5"/>
    <dgm:cxn modelId="{097E1FA0-C886-4869-BF63-378E0ED8B0F2}" type="presParOf" srcId="{9D77F97F-3B65-4ABB-845D-3A108B4313AD}" destId="{95B9BD35-4DCC-4F4C-8397-91CFA60B4694}" srcOrd="3" destOrd="0" presId="urn:microsoft.com/office/officeart/2005/8/layout/radial5"/>
    <dgm:cxn modelId="{58977FD0-1D0A-4052-BA35-548737417CCD}" type="presParOf" srcId="{95B9BD35-4DCC-4F4C-8397-91CFA60B4694}" destId="{3DD27F8E-2574-4C4F-A0AE-DD69FF08AE48}" srcOrd="0" destOrd="0" presId="urn:microsoft.com/office/officeart/2005/8/layout/radial5"/>
    <dgm:cxn modelId="{6031253F-4921-4C53-9B1A-8C21A7BB9545}" type="presParOf" srcId="{9D77F97F-3B65-4ABB-845D-3A108B4313AD}" destId="{82020BC0-20B3-4F90-AC03-470FA750133E}" srcOrd="4" destOrd="0" presId="urn:microsoft.com/office/officeart/2005/8/layout/radial5"/>
    <dgm:cxn modelId="{D288D8BF-64C9-4F03-BFAE-57F9F6F0358E}" type="presParOf" srcId="{9D77F97F-3B65-4ABB-845D-3A108B4313AD}" destId="{208C62C7-41B7-412C-8A05-93AA1FA66447}" srcOrd="5" destOrd="0" presId="urn:microsoft.com/office/officeart/2005/8/layout/radial5"/>
    <dgm:cxn modelId="{387AA232-DC87-448E-B462-AD9AA52273F2}" type="presParOf" srcId="{208C62C7-41B7-412C-8A05-93AA1FA66447}" destId="{B7C01335-E664-4C52-AB28-B616F67616BD}" srcOrd="0" destOrd="0" presId="urn:microsoft.com/office/officeart/2005/8/layout/radial5"/>
    <dgm:cxn modelId="{532A3D54-5180-4819-9955-D25529BF2D9D}" type="presParOf" srcId="{9D77F97F-3B65-4ABB-845D-3A108B4313AD}" destId="{14723722-24EF-4178-8ACF-5335B478CF56}" srcOrd="6" destOrd="0" presId="urn:microsoft.com/office/officeart/2005/8/layout/radial5"/>
    <dgm:cxn modelId="{B2323CC4-4955-447A-A6AE-6A65159EDB1F}" type="presParOf" srcId="{9D77F97F-3B65-4ABB-845D-3A108B4313AD}" destId="{DAE38EA4-15AF-4828-A4E4-235E467AE0B3}" srcOrd="7" destOrd="0" presId="urn:microsoft.com/office/officeart/2005/8/layout/radial5"/>
    <dgm:cxn modelId="{F55E21EF-FCFB-45EA-95FC-52C4B132365F}" type="presParOf" srcId="{DAE38EA4-15AF-4828-A4E4-235E467AE0B3}" destId="{BD49CC13-013D-4E02-ADE1-53BA98B9D36C}" srcOrd="0" destOrd="0" presId="urn:microsoft.com/office/officeart/2005/8/layout/radial5"/>
    <dgm:cxn modelId="{D08DE243-3578-46AF-82D2-F4105F747D09}" type="presParOf" srcId="{9D77F97F-3B65-4ABB-845D-3A108B4313AD}" destId="{3B4014B2-9DC1-4D34-B921-90D831FB172E}" srcOrd="8" destOrd="0" presId="urn:microsoft.com/office/officeart/2005/8/layout/radial5"/>
    <dgm:cxn modelId="{7A0B59F7-2661-450A-AD56-A9622133E401}" type="presParOf" srcId="{9D77F97F-3B65-4ABB-845D-3A108B4313AD}" destId="{CC14C7D4-063C-41F7-9257-851BBC06E57D}" srcOrd="9" destOrd="0" presId="urn:microsoft.com/office/officeart/2005/8/layout/radial5"/>
    <dgm:cxn modelId="{A5F8F628-3301-41C1-A497-781CC27E3552}" type="presParOf" srcId="{CC14C7D4-063C-41F7-9257-851BBC06E57D}" destId="{08F5B97A-7399-46D1-9390-4E4A64A1618F}" srcOrd="0" destOrd="0" presId="urn:microsoft.com/office/officeart/2005/8/layout/radial5"/>
    <dgm:cxn modelId="{8EC0B960-EA1C-46A9-B400-2070B376A0A8}" type="presParOf" srcId="{9D77F97F-3B65-4ABB-845D-3A108B4313AD}" destId="{8BF26E6F-6531-4C42-8347-99CF813F63DD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5217654-DC23-456A-9428-5EF71C5B921A}" type="doc">
      <dgm:prSet loTypeId="urn:microsoft.com/office/officeart/2005/8/layout/radial5" loCatId="relationship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D086BD5F-4C4C-4CF3-8BAF-E43B01555077}">
      <dgm:prSet phldrT="[Text]" custT="1"/>
      <dgm:spPr/>
      <dgm:t>
        <a:bodyPr/>
        <a:lstStyle/>
        <a:p>
          <a:r>
            <a:rPr lang="cs-CZ" sz="4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lehký</a:t>
          </a:r>
          <a:endParaRPr lang="cs-CZ" sz="4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C3EFB42-2BB3-483C-91C5-F4708FF378E0}" type="parTrans" cxnId="{374B93C6-8F02-412E-9808-EAC59874FC9E}">
      <dgm:prSet/>
      <dgm:spPr/>
      <dgm:t>
        <a:bodyPr/>
        <a:lstStyle/>
        <a:p>
          <a:endParaRPr lang="cs-CZ"/>
        </a:p>
      </dgm:t>
    </dgm:pt>
    <dgm:pt modelId="{CA3681C6-728A-41BB-B0CB-C5AE621CCFDB}" type="sibTrans" cxnId="{374B93C6-8F02-412E-9808-EAC59874FC9E}">
      <dgm:prSet/>
      <dgm:spPr/>
      <dgm:t>
        <a:bodyPr/>
        <a:lstStyle/>
        <a:p>
          <a:endParaRPr lang="cs-CZ"/>
        </a:p>
      </dgm:t>
    </dgm:pt>
    <dgm:pt modelId="{204C4905-AAF5-4575-9B76-CBFB3CCED0F0}">
      <dgm:prSet phldrT="[Text]" custT="1"/>
      <dgm:spPr/>
      <dgm:t>
        <a:bodyPr/>
        <a:lstStyle/>
        <a:p>
          <a:r>
            <a:rPr lang="cs-CZ" sz="2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textilní</a:t>
          </a:r>
          <a:endParaRPr lang="cs-CZ" sz="24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902AC0E5-7F71-44A3-842A-2B0953C878B2}" type="parTrans" cxnId="{43482143-D170-4884-AC45-ED836A7F73C6}">
      <dgm:prSet/>
      <dgm:spPr/>
      <dgm:t>
        <a:bodyPr/>
        <a:lstStyle/>
        <a:p>
          <a:endParaRPr lang="cs-CZ"/>
        </a:p>
      </dgm:t>
    </dgm:pt>
    <dgm:pt modelId="{6015EDF1-E48B-42F1-86C9-E7F8BC4E2196}" type="sibTrans" cxnId="{43482143-D170-4884-AC45-ED836A7F73C6}">
      <dgm:prSet/>
      <dgm:spPr/>
      <dgm:t>
        <a:bodyPr/>
        <a:lstStyle/>
        <a:p>
          <a:endParaRPr lang="cs-CZ"/>
        </a:p>
      </dgm:t>
    </dgm:pt>
    <dgm:pt modelId="{66E6E63E-D098-4B0A-94A6-BF6421FF4956}">
      <dgm:prSet phldrT="[Text]" custT="1"/>
      <dgm:spPr/>
      <dgm:t>
        <a:bodyPr/>
        <a:lstStyle/>
        <a:p>
          <a:r>
            <a:rPr lang="cs-CZ" sz="2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oděvní</a:t>
          </a:r>
          <a:endParaRPr lang="cs-CZ" sz="24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B842D917-1B68-44B3-A208-BF1FAA5A2403}" type="parTrans" cxnId="{2F8F3B91-EFD1-48C9-8EBE-262C452F83CF}">
      <dgm:prSet/>
      <dgm:spPr/>
      <dgm:t>
        <a:bodyPr/>
        <a:lstStyle/>
        <a:p>
          <a:endParaRPr lang="cs-CZ"/>
        </a:p>
      </dgm:t>
    </dgm:pt>
    <dgm:pt modelId="{8FB335CF-E4E7-473A-8E21-F44AD8D5D201}" type="sibTrans" cxnId="{2F8F3B91-EFD1-48C9-8EBE-262C452F83CF}">
      <dgm:prSet/>
      <dgm:spPr/>
      <dgm:t>
        <a:bodyPr/>
        <a:lstStyle/>
        <a:p>
          <a:endParaRPr lang="cs-CZ"/>
        </a:p>
      </dgm:t>
    </dgm:pt>
    <dgm:pt modelId="{31FD7F01-09BD-4749-AF57-5C608999453B}">
      <dgm:prSet phldrT="[Text]" custT="1"/>
      <dgm:spPr/>
      <dgm:t>
        <a:bodyPr/>
        <a:lstStyle/>
        <a:p>
          <a:r>
            <a:rPr lang="cs-CZ" sz="2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potravinářský</a:t>
          </a:r>
          <a:endParaRPr lang="cs-CZ" sz="24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783E4383-D851-4641-80B2-54A45923E0D5}" type="parTrans" cxnId="{DD7D09FB-F9B9-4D0C-AD17-2F83F882C515}">
      <dgm:prSet/>
      <dgm:spPr/>
      <dgm:t>
        <a:bodyPr/>
        <a:lstStyle/>
        <a:p>
          <a:endParaRPr lang="cs-CZ"/>
        </a:p>
      </dgm:t>
    </dgm:pt>
    <dgm:pt modelId="{3DA8183C-DB05-434F-84CE-920BFBA2C9BD}" type="sibTrans" cxnId="{DD7D09FB-F9B9-4D0C-AD17-2F83F882C515}">
      <dgm:prSet/>
      <dgm:spPr/>
      <dgm:t>
        <a:bodyPr/>
        <a:lstStyle/>
        <a:p>
          <a:endParaRPr lang="cs-CZ"/>
        </a:p>
      </dgm:t>
    </dgm:pt>
    <dgm:pt modelId="{1F5C1621-BF7A-43F3-BF20-3CB60A159783}">
      <dgm:prSet phldrT="[Text]" custT="1"/>
      <dgm:spPr/>
      <dgm:t>
        <a:bodyPr/>
        <a:lstStyle/>
        <a:p>
          <a:r>
            <a:rPr lang="cs-CZ" sz="2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dřevozpracující</a:t>
          </a:r>
          <a:endParaRPr lang="cs-CZ" sz="24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5F6AF8B6-1A8B-4C86-A5C0-58EE9872EFDE}" type="parTrans" cxnId="{4232AD57-ABB9-474A-AD7B-6C3C7834FA07}">
      <dgm:prSet/>
      <dgm:spPr/>
      <dgm:t>
        <a:bodyPr/>
        <a:lstStyle/>
        <a:p>
          <a:endParaRPr lang="cs-CZ"/>
        </a:p>
      </dgm:t>
    </dgm:pt>
    <dgm:pt modelId="{3338CE62-313E-4220-8DC9-6533C8B76118}" type="sibTrans" cxnId="{4232AD57-ABB9-474A-AD7B-6C3C7834FA07}">
      <dgm:prSet/>
      <dgm:spPr/>
      <dgm:t>
        <a:bodyPr/>
        <a:lstStyle/>
        <a:p>
          <a:endParaRPr lang="cs-CZ"/>
        </a:p>
      </dgm:t>
    </dgm:pt>
    <dgm:pt modelId="{A7ACF14F-44FE-4FB1-BAA3-7B08E359729E}">
      <dgm:prSet custT="1"/>
      <dgm:spPr/>
      <dgm:t>
        <a:bodyPr/>
        <a:lstStyle/>
        <a:p>
          <a:r>
            <a:rPr lang="cs-CZ" sz="2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sklo a keramika</a:t>
          </a:r>
          <a:endParaRPr lang="cs-CZ" sz="24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3B2B1D3C-4778-48BC-9F00-FC72FFF1D773}" type="parTrans" cxnId="{81889F18-4309-45BA-B0C1-2517CF65ECE7}">
      <dgm:prSet/>
      <dgm:spPr/>
      <dgm:t>
        <a:bodyPr/>
        <a:lstStyle/>
        <a:p>
          <a:endParaRPr lang="cs-CZ"/>
        </a:p>
      </dgm:t>
    </dgm:pt>
    <dgm:pt modelId="{4161114B-ED1C-44AE-B590-7446F974CF6A}" type="sibTrans" cxnId="{81889F18-4309-45BA-B0C1-2517CF65ECE7}">
      <dgm:prSet/>
      <dgm:spPr/>
      <dgm:t>
        <a:bodyPr/>
        <a:lstStyle/>
        <a:p>
          <a:endParaRPr lang="cs-CZ"/>
        </a:p>
      </dgm:t>
    </dgm:pt>
    <dgm:pt modelId="{DF37B95E-3B05-409F-88EF-FA36A339F90B}">
      <dgm:prSet custT="1"/>
      <dgm:spPr/>
      <dgm:t>
        <a:bodyPr/>
        <a:lstStyle/>
        <a:p>
          <a:r>
            <a:rPr lang="cs-CZ" sz="2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papírenský  atd.</a:t>
          </a:r>
          <a:endParaRPr lang="cs-CZ" sz="24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68F4B2F5-6E0B-45FC-B4F6-B73F27162D02}" type="parTrans" cxnId="{CF47EE62-6E0C-43AD-BEE2-54E130AA67F4}">
      <dgm:prSet/>
      <dgm:spPr/>
      <dgm:t>
        <a:bodyPr/>
        <a:lstStyle/>
        <a:p>
          <a:endParaRPr lang="cs-CZ"/>
        </a:p>
      </dgm:t>
    </dgm:pt>
    <dgm:pt modelId="{8B254A5B-5796-40E1-902A-823503DC1CD9}" type="sibTrans" cxnId="{CF47EE62-6E0C-43AD-BEE2-54E130AA67F4}">
      <dgm:prSet/>
      <dgm:spPr/>
      <dgm:t>
        <a:bodyPr/>
        <a:lstStyle/>
        <a:p>
          <a:endParaRPr lang="cs-CZ"/>
        </a:p>
      </dgm:t>
    </dgm:pt>
    <dgm:pt modelId="{9D77F97F-3B65-4ABB-845D-3A108B4313AD}" type="pres">
      <dgm:prSet presAssocID="{A5217654-DC23-456A-9428-5EF71C5B921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9EE1C93-8713-4F80-9F87-30B2866D8F27}" type="pres">
      <dgm:prSet presAssocID="{D086BD5F-4C4C-4CF3-8BAF-E43B01555077}" presName="centerShape" presStyleLbl="node0" presStyleIdx="0" presStyleCnt="1" custScaleX="180213"/>
      <dgm:spPr/>
      <dgm:t>
        <a:bodyPr/>
        <a:lstStyle/>
        <a:p>
          <a:endParaRPr lang="cs-CZ"/>
        </a:p>
      </dgm:t>
    </dgm:pt>
    <dgm:pt modelId="{33384DC0-7B7B-45CE-84BE-E102C9993318}" type="pres">
      <dgm:prSet presAssocID="{902AC0E5-7F71-44A3-842A-2B0953C878B2}" presName="parTrans" presStyleLbl="sibTrans2D1" presStyleIdx="0" presStyleCnt="6"/>
      <dgm:spPr/>
      <dgm:t>
        <a:bodyPr/>
        <a:lstStyle/>
        <a:p>
          <a:endParaRPr lang="cs-CZ"/>
        </a:p>
      </dgm:t>
    </dgm:pt>
    <dgm:pt modelId="{2461AEC4-33DE-4E46-B6A6-F471D7C056FE}" type="pres">
      <dgm:prSet presAssocID="{902AC0E5-7F71-44A3-842A-2B0953C878B2}" presName="connectorText" presStyleLbl="sibTrans2D1" presStyleIdx="0" presStyleCnt="6"/>
      <dgm:spPr/>
      <dgm:t>
        <a:bodyPr/>
        <a:lstStyle/>
        <a:p>
          <a:endParaRPr lang="cs-CZ"/>
        </a:p>
      </dgm:t>
    </dgm:pt>
    <dgm:pt modelId="{F511FEAA-093F-460C-93DB-3CB8A0680A94}" type="pres">
      <dgm:prSet presAssocID="{204C4905-AAF5-4575-9B76-CBFB3CCED0F0}" presName="node" presStyleLbl="node1" presStyleIdx="0" presStyleCnt="6" custScaleX="192908" custScaleY="16380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5B9BD35-4DCC-4F4C-8397-91CFA60B4694}" type="pres">
      <dgm:prSet presAssocID="{B842D917-1B68-44B3-A208-BF1FAA5A2403}" presName="parTrans" presStyleLbl="sibTrans2D1" presStyleIdx="1" presStyleCnt="6"/>
      <dgm:spPr/>
      <dgm:t>
        <a:bodyPr/>
        <a:lstStyle/>
        <a:p>
          <a:endParaRPr lang="cs-CZ"/>
        </a:p>
      </dgm:t>
    </dgm:pt>
    <dgm:pt modelId="{3DD27F8E-2574-4C4F-A0AE-DD69FF08AE48}" type="pres">
      <dgm:prSet presAssocID="{B842D917-1B68-44B3-A208-BF1FAA5A2403}" presName="connectorText" presStyleLbl="sibTrans2D1" presStyleIdx="1" presStyleCnt="6"/>
      <dgm:spPr/>
      <dgm:t>
        <a:bodyPr/>
        <a:lstStyle/>
        <a:p>
          <a:endParaRPr lang="cs-CZ"/>
        </a:p>
      </dgm:t>
    </dgm:pt>
    <dgm:pt modelId="{82020BC0-20B3-4F90-AC03-470FA750133E}" type="pres">
      <dgm:prSet presAssocID="{66E6E63E-D098-4B0A-94A6-BF6421FF4956}" presName="node" presStyleLbl="node1" presStyleIdx="1" presStyleCnt="6" custScaleX="192908" custScaleY="163803" custRadScaleRad="165484" custRadScaleInc="2595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08C62C7-41B7-412C-8A05-93AA1FA66447}" type="pres">
      <dgm:prSet presAssocID="{783E4383-D851-4641-80B2-54A45923E0D5}" presName="parTrans" presStyleLbl="sibTrans2D1" presStyleIdx="2" presStyleCnt="6"/>
      <dgm:spPr/>
      <dgm:t>
        <a:bodyPr/>
        <a:lstStyle/>
        <a:p>
          <a:endParaRPr lang="cs-CZ"/>
        </a:p>
      </dgm:t>
    </dgm:pt>
    <dgm:pt modelId="{B7C01335-E664-4C52-AB28-B616F67616BD}" type="pres">
      <dgm:prSet presAssocID="{783E4383-D851-4641-80B2-54A45923E0D5}" presName="connectorText" presStyleLbl="sibTrans2D1" presStyleIdx="2" presStyleCnt="6"/>
      <dgm:spPr/>
      <dgm:t>
        <a:bodyPr/>
        <a:lstStyle/>
        <a:p>
          <a:endParaRPr lang="cs-CZ"/>
        </a:p>
      </dgm:t>
    </dgm:pt>
    <dgm:pt modelId="{14723722-24EF-4178-8ACF-5335B478CF56}" type="pres">
      <dgm:prSet presAssocID="{31FD7F01-09BD-4749-AF57-5C608999453B}" presName="node" presStyleLbl="node1" presStyleIdx="2" presStyleCnt="6" custScaleX="192908" custScaleY="163803" custRadScaleRad="179134" custRadScaleInc="404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AE38EA4-15AF-4828-A4E4-235E467AE0B3}" type="pres">
      <dgm:prSet presAssocID="{5F6AF8B6-1A8B-4C86-A5C0-58EE9872EFDE}" presName="parTrans" presStyleLbl="sibTrans2D1" presStyleIdx="3" presStyleCnt="6"/>
      <dgm:spPr/>
      <dgm:t>
        <a:bodyPr/>
        <a:lstStyle/>
        <a:p>
          <a:endParaRPr lang="cs-CZ"/>
        </a:p>
      </dgm:t>
    </dgm:pt>
    <dgm:pt modelId="{BD49CC13-013D-4E02-ADE1-53BA98B9D36C}" type="pres">
      <dgm:prSet presAssocID="{5F6AF8B6-1A8B-4C86-A5C0-58EE9872EFDE}" presName="connectorText" presStyleLbl="sibTrans2D1" presStyleIdx="3" presStyleCnt="6"/>
      <dgm:spPr/>
      <dgm:t>
        <a:bodyPr/>
        <a:lstStyle/>
        <a:p>
          <a:endParaRPr lang="cs-CZ"/>
        </a:p>
      </dgm:t>
    </dgm:pt>
    <dgm:pt modelId="{3B4014B2-9DC1-4D34-B921-90D831FB172E}" type="pres">
      <dgm:prSet presAssocID="{1F5C1621-BF7A-43F3-BF20-3CB60A159783}" presName="node" presStyleLbl="node1" presStyleIdx="3" presStyleCnt="6" custScaleX="228247" custScaleY="16380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5803CC3-103F-43A6-92B7-159A3E1DFE24}" type="pres">
      <dgm:prSet presAssocID="{3B2B1D3C-4778-48BC-9F00-FC72FFF1D773}" presName="parTrans" presStyleLbl="sibTrans2D1" presStyleIdx="4" presStyleCnt="6"/>
      <dgm:spPr/>
      <dgm:t>
        <a:bodyPr/>
        <a:lstStyle/>
        <a:p>
          <a:endParaRPr lang="cs-CZ"/>
        </a:p>
      </dgm:t>
    </dgm:pt>
    <dgm:pt modelId="{1A9C061C-ADF6-4862-86F9-F63FEA031FE2}" type="pres">
      <dgm:prSet presAssocID="{3B2B1D3C-4778-48BC-9F00-FC72FFF1D773}" presName="connectorText" presStyleLbl="sibTrans2D1" presStyleIdx="4" presStyleCnt="6"/>
      <dgm:spPr/>
      <dgm:t>
        <a:bodyPr/>
        <a:lstStyle/>
        <a:p>
          <a:endParaRPr lang="cs-CZ"/>
        </a:p>
      </dgm:t>
    </dgm:pt>
    <dgm:pt modelId="{93FCD982-D092-4E06-AD59-D21871C24055}" type="pres">
      <dgm:prSet presAssocID="{A7ACF14F-44FE-4FB1-BAA3-7B08E359729E}" presName="node" presStyleLbl="node1" presStyleIdx="4" presStyleCnt="6" custScaleX="192908" custScaleY="163803" custRadScaleRad="165739" custRadScaleInc="2523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5629BEE-89C1-470A-9065-DC1875A8722C}" type="pres">
      <dgm:prSet presAssocID="{68F4B2F5-6E0B-45FC-B4F6-B73F27162D02}" presName="parTrans" presStyleLbl="sibTrans2D1" presStyleIdx="5" presStyleCnt="6"/>
      <dgm:spPr/>
      <dgm:t>
        <a:bodyPr/>
        <a:lstStyle/>
        <a:p>
          <a:endParaRPr lang="cs-CZ"/>
        </a:p>
      </dgm:t>
    </dgm:pt>
    <dgm:pt modelId="{08CB9563-445E-4776-9FA7-7CE8D26E42AA}" type="pres">
      <dgm:prSet presAssocID="{68F4B2F5-6E0B-45FC-B4F6-B73F27162D02}" presName="connectorText" presStyleLbl="sibTrans2D1" presStyleIdx="5" presStyleCnt="6"/>
      <dgm:spPr/>
      <dgm:t>
        <a:bodyPr/>
        <a:lstStyle/>
        <a:p>
          <a:endParaRPr lang="cs-CZ"/>
        </a:p>
      </dgm:t>
    </dgm:pt>
    <dgm:pt modelId="{B2869F22-1359-40E3-B72B-51D54FECEB97}" type="pres">
      <dgm:prSet presAssocID="{DF37B95E-3B05-409F-88EF-FA36A339F90B}" presName="node" presStyleLbl="node1" presStyleIdx="5" presStyleCnt="6" custScaleX="192908" custScaleY="163803" custRadScaleRad="171628" custRadScaleInc="-1069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8DED05A-3D50-4A31-9BCF-C468FD06F596}" type="presOf" srcId="{D086BD5F-4C4C-4CF3-8BAF-E43B01555077}" destId="{69EE1C93-8713-4F80-9F87-30B2866D8F27}" srcOrd="0" destOrd="0" presId="urn:microsoft.com/office/officeart/2005/8/layout/radial5"/>
    <dgm:cxn modelId="{4232AD57-ABB9-474A-AD7B-6C3C7834FA07}" srcId="{D086BD5F-4C4C-4CF3-8BAF-E43B01555077}" destId="{1F5C1621-BF7A-43F3-BF20-3CB60A159783}" srcOrd="3" destOrd="0" parTransId="{5F6AF8B6-1A8B-4C86-A5C0-58EE9872EFDE}" sibTransId="{3338CE62-313E-4220-8DC9-6533C8B76118}"/>
    <dgm:cxn modelId="{2F8F3B91-EFD1-48C9-8EBE-262C452F83CF}" srcId="{D086BD5F-4C4C-4CF3-8BAF-E43B01555077}" destId="{66E6E63E-D098-4B0A-94A6-BF6421FF4956}" srcOrd="1" destOrd="0" parTransId="{B842D917-1B68-44B3-A208-BF1FAA5A2403}" sibTransId="{8FB335CF-E4E7-473A-8E21-F44AD8D5D201}"/>
    <dgm:cxn modelId="{374B93C6-8F02-412E-9808-EAC59874FC9E}" srcId="{A5217654-DC23-456A-9428-5EF71C5B921A}" destId="{D086BD5F-4C4C-4CF3-8BAF-E43B01555077}" srcOrd="0" destOrd="0" parTransId="{8C3EFB42-2BB3-483C-91C5-F4708FF378E0}" sibTransId="{CA3681C6-728A-41BB-B0CB-C5AE621CCFDB}"/>
    <dgm:cxn modelId="{EF2A456B-C23D-4F6D-B1BE-E700C68B5916}" type="presOf" srcId="{1F5C1621-BF7A-43F3-BF20-3CB60A159783}" destId="{3B4014B2-9DC1-4D34-B921-90D831FB172E}" srcOrd="0" destOrd="0" presId="urn:microsoft.com/office/officeart/2005/8/layout/radial5"/>
    <dgm:cxn modelId="{81716355-408D-4F92-9C3C-772878BDAF6B}" type="presOf" srcId="{902AC0E5-7F71-44A3-842A-2B0953C878B2}" destId="{33384DC0-7B7B-45CE-84BE-E102C9993318}" srcOrd="0" destOrd="0" presId="urn:microsoft.com/office/officeart/2005/8/layout/radial5"/>
    <dgm:cxn modelId="{2903DA1E-9011-4A2A-BC9A-F0B3911C3645}" type="presOf" srcId="{3B2B1D3C-4778-48BC-9F00-FC72FFF1D773}" destId="{C5803CC3-103F-43A6-92B7-159A3E1DFE24}" srcOrd="0" destOrd="0" presId="urn:microsoft.com/office/officeart/2005/8/layout/radial5"/>
    <dgm:cxn modelId="{BA663369-FE83-47B2-A784-562935B084F6}" type="presOf" srcId="{B842D917-1B68-44B3-A208-BF1FAA5A2403}" destId="{95B9BD35-4DCC-4F4C-8397-91CFA60B4694}" srcOrd="0" destOrd="0" presId="urn:microsoft.com/office/officeart/2005/8/layout/radial5"/>
    <dgm:cxn modelId="{CF47EE62-6E0C-43AD-BEE2-54E130AA67F4}" srcId="{D086BD5F-4C4C-4CF3-8BAF-E43B01555077}" destId="{DF37B95E-3B05-409F-88EF-FA36A339F90B}" srcOrd="5" destOrd="0" parTransId="{68F4B2F5-6E0B-45FC-B4F6-B73F27162D02}" sibTransId="{8B254A5B-5796-40E1-902A-823503DC1CD9}"/>
    <dgm:cxn modelId="{81889F18-4309-45BA-B0C1-2517CF65ECE7}" srcId="{D086BD5F-4C4C-4CF3-8BAF-E43B01555077}" destId="{A7ACF14F-44FE-4FB1-BAA3-7B08E359729E}" srcOrd="4" destOrd="0" parTransId="{3B2B1D3C-4778-48BC-9F00-FC72FFF1D773}" sibTransId="{4161114B-ED1C-44AE-B590-7446F974CF6A}"/>
    <dgm:cxn modelId="{43482143-D170-4884-AC45-ED836A7F73C6}" srcId="{D086BD5F-4C4C-4CF3-8BAF-E43B01555077}" destId="{204C4905-AAF5-4575-9B76-CBFB3CCED0F0}" srcOrd="0" destOrd="0" parTransId="{902AC0E5-7F71-44A3-842A-2B0953C878B2}" sibTransId="{6015EDF1-E48B-42F1-86C9-E7F8BC4E2196}"/>
    <dgm:cxn modelId="{DD7D09FB-F9B9-4D0C-AD17-2F83F882C515}" srcId="{D086BD5F-4C4C-4CF3-8BAF-E43B01555077}" destId="{31FD7F01-09BD-4749-AF57-5C608999453B}" srcOrd="2" destOrd="0" parTransId="{783E4383-D851-4641-80B2-54A45923E0D5}" sibTransId="{3DA8183C-DB05-434F-84CE-920BFBA2C9BD}"/>
    <dgm:cxn modelId="{F3938238-0AFB-4E11-A8B2-A928C8E0A5ED}" type="presOf" srcId="{5F6AF8B6-1A8B-4C86-A5C0-58EE9872EFDE}" destId="{BD49CC13-013D-4E02-ADE1-53BA98B9D36C}" srcOrd="1" destOrd="0" presId="urn:microsoft.com/office/officeart/2005/8/layout/radial5"/>
    <dgm:cxn modelId="{2768FB38-D188-48F8-8CF6-1DA10C296D39}" type="presOf" srcId="{5F6AF8B6-1A8B-4C86-A5C0-58EE9872EFDE}" destId="{DAE38EA4-15AF-4828-A4E4-235E467AE0B3}" srcOrd="0" destOrd="0" presId="urn:microsoft.com/office/officeart/2005/8/layout/radial5"/>
    <dgm:cxn modelId="{76AE26C4-2451-4CB9-A6BF-29E6F8E15784}" type="presOf" srcId="{783E4383-D851-4641-80B2-54A45923E0D5}" destId="{B7C01335-E664-4C52-AB28-B616F67616BD}" srcOrd="1" destOrd="0" presId="urn:microsoft.com/office/officeart/2005/8/layout/radial5"/>
    <dgm:cxn modelId="{09CC02A2-08E8-4AB0-A75B-611740AC9938}" type="presOf" srcId="{3B2B1D3C-4778-48BC-9F00-FC72FFF1D773}" destId="{1A9C061C-ADF6-4862-86F9-F63FEA031FE2}" srcOrd="1" destOrd="0" presId="urn:microsoft.com/office/officeart/2005/8/layout/radial5"/>
    <dgm:cxn modelId="{BFED1455-F0A2-48FE-A69A-1555DCAF8253}" type="presOf" srcId="{902AC0E5-7F71-44A3-842A-2B0953C878B2}" destId="{2461AEC4-33DE-4E46-B6A6-F471D7C056FE}" srcOrd="1" destOrd="0" presId="urn:microsoft.com/office/officeart/2005/8/layout/radial5"/>
    <dgm:cxn modelId="{7B0D8F00-BCC1-4FA1-9B19-4E1614817173}" type="presOf" srcId="{68F4B2F5-6E0B-45FC-B4F6-B73F27162D02}" destId="{A5629BEE-89C1-470A-9065-DC1875A8722C}" srcOrd="0" destOrd="0" presId="urn:microsoft.com/office/officeart/2005/8/layout/radial5"/>
    <dgm:cxn modelId="{EFD7503A-4EC8-4DA9-881B-7FB0E5DDA6AC}" type="presOf" srcId="{783E4383-D851-4641-80B2-54A45923E0D5}" destId="{208C62C7-41B7-412C-8A05-93AA1FA66447}" srcOrd="0" destOrd="0" presId="urn:microsoft.com/office/officeart/2005/8/layout/radial5"/>
    <dgm:cxn modelId="{38F81EBE-0562-4064-AEC1-20123F38D8D8}" type="presOf" srcId="{66E6E63E-D098-4B0A-94A6-BF6421FF4956}" destId="{82020BC0-20B3-4F90-AC03-470FA750133E}" srcOrd="0" destOrd="0" presId="urn:microsoft.com/office/officeart/2005/8/layout/radial5"/>
    <dgm:cxn modelId="{E6CB1546-4FE2-4DE8-B3BE-DADA68B9AF00}" type="presOf" srcId="{B842D917-1B68-44B3-A208-BF1FAA5A2403}" destId="{3DD27F8E-2574-4C4F-A0AE-DD69FF08AE48}" srcOrd="1" destOrd="0" presId="urn:microsoft.com/office/officeart/2005/8/layout/radial5"/>
    <dgm:cxn modelId="{0EF70BFD-C977-487A-9E66-8B1E05CFB7EC}" type="presOf" srcId="{A5217654-DC23-456A-9428-5EF71C5B921A}" destId="{9D77F97F-3B65-4ABB-845D-3A108B4313AD}" srcOrd="0" destOrd="0" presId="urn:microsoft.com/office/officeart/2005/8/layout/radial5"/>
    <dgm:cxn modelId="{C12E36D0-7F2F-4A3C-B524-830C04C2C4DF}" type="presOf" srcId="{68F4B2F5-6E0B-45FC-B4F6-B73F27162D02}" destId="{08CB9563-445E-4776-9FA7-7CE8D26E42AA}" srcOrd="1" destOrd="0" presId="urn:microsoft.com/office/officeart/2005/8/layout/radial5"/>
    <dgm:cxn modelId="{38620970-1A26-46E5-A142-51FBDCE38305}" type="presOf" srcId="{A7ACF14F-44FE-4FB1-BAA3-7B08E359729E}" destId="{93FCD982-D092-4E06-AD59-D21871C24055}" srcOrd="0" destOrd="0" presId="urn:microsoft.com/office/officeart/2005/8/layout/radial5"/>
    <dgm:cxn modelId="{FB5167FD-AACC-47B8-8DCB-2DE7BF672E1F}" type="presOf" srcId="{31FD7F01-09BD-4749-AF57-5C608999453B}" destId="{14723722-24EF-4178-8ACF-5335B478CF56}" srcOrd="0" destOrd="0" presId="urn:microsoft.com/office/officeart/2005/8/layout/radial5"/>
    <dgm:cxn modelId="{06BD630F-8DBB-4348-841E-FF395E943B03}" type="presOf" srcId="{DF37B95E-3B05-409F-88EF-FA36A339F90B}" destId="{B2869F22-1359-40E3-B72B-51D54FECEB97}" srcOrd="0" destOrd="0" presId="urn:microsoft.com/office/officeart/2005/8/layout/radial5"/>
    <dgm:cxn modelId="{0645FFFA-2B60-441B-A9A4-F4F99986D518}" type="presOf" srcId="{204C4905-AAF5-4575-9B76-CBFB3CCED0F0}" destId="{F511FEAA-093F-460C-93DB-3CB8A0680A94}" srcOrd="0" destOrd="0" presId="urn:microsoft.com/office/officeart/2005/8/layout/radial5"/>
    <dgm:cxn modelId="{7FC7062A-8F65-41F1-93D1-AE532F3F4485}" type="presParOf" srcId="{9D77F97F-3B65-4ABB-845D-3A108B4313AD}" destId="{69EE1C93-8713-4F80-9F87-30B2866D8F27}" srcOrd="0" destOrd="0" presId="urn:microsoft.com/office/officeart/2005/8/layout/radial5"/>
    <dgm:cxn modelId="{9D6B1302-2832-4855-B7F1-97ABEC0BC4BE}" type="presParOf" srcId="{9D77F97F-3B65-4ABB-845D-3A108B4313AD}" destId="{33384DC0-7B7B-45CE-84BE-E102C9993318}" srcOrd="1" destOrd="0" presId="urn:microsoft.com/office/officeart/2005/8/layout/radial5"/>
    <dgm:cxn modelId="{1297FEB3-CBCB-4146-94FE-ECE1E409F092}" type="presParOf" srcId="{33384DC0-7B7B-45CE-84BE-E102C9993318}" destId="{2461AEC4-33DE-4E46-B6A6-F471D7C056FE}" srcOrd="0" destOrd="0" presId="urn:microsoft.com/office/officeart/2005/8/layout/radial5"/>
    <dgm:cxn modelId="{A0F21D73-A20A-48C8-B956-11419E04C1A7}" type="presParOf" srcId="{9D77F97F-3B65-4ABB-845D-3A108B4313AD}" destId="{F511FEAA-093F-460C-93DB-3CB8A0680A94}" srcOrd="2" destOrd="0" presId="urn:microsoft.com/office/officeart/2005/8/layout/radial5"/>
    <dgm:cxn modelId="{22B29FC5-008C-40D9-94B8-CFA52BF87D54}" type="presParOf" srcId="{9D77F97F-3B65-4ABB-845D-3A108B4313AD}" destId="{95B9BD35-4DCC-4F4C-8397-91CFA60B4694}" srcOrd="3" destOrd="0" presId="urn:microsoft.com/office/officeart/2005/8/layout/radial5"/>
    <dgm:cxn modelId="{EBD97E76-E455-4E35-8782-5F0B9CC1AF04}" type="presParOf" srcId="{95B9BD35-4DCC-4F4C-8397-91CFA60B4694}" destId="{3DD27F8E-2574-4C4F-A0AE-DD69FF08AE48}" srcOrd="0" destOrd="0" presId="urn:microsoft.com/office/officeart/2005/8/layout/radial5"/>
    <dgm:cxn modelId="{E1853F49-044F-46D9-917D-AD8B8645B357}" type="presParOf" srcId="{9D77F97F-3B65-4ABB-845D-3A108B4313AD}" destId="{82020BC0-20B3-4F90-AC03-470FA750133E}" srcOrd="4" destOrd="0" presId="urn:microsoft.com/office/officeart/2005/8/layout/radial5"/>
    <dgm:cxn modelId="{DFA9A648-9A25-4501-8EF9-73DB8855E152}" type="presParOf" srcId="{9D77F97F-3B65-4ABB-845D-3A108B4313AD}" destId="{208C62C7-41B7-412C-8A05-93AA1FA66447}" srcOrd="5" destOrd="0" presId="urn:microsoft.com/office/officeart/2005/8/layout/radial5"/>
    <dgm:cxn modelId="{CD5C7DB7-7118-4E09-8327-630A1178C38E}" type="presParOf" srcId="{208C62C7-41B7-412C-8A05-93AA1FA66447}" destId="{B7C01335-E664-4C52-AB28-B616F67616BD}" srcOrd="0" destOrd="0" presId="urn:microsoft.com/office/officeart/2005/8/layout/radial5"/>
    <dgm:cxn modelId="{C4CB4847-95ED-4DCF-92A1-B9FD9308EFA6}" type="presParOf" srcId="{9D77F97F-3B65-4ABB-845D-3A108B4313AD}" destId="{14723722-24EF-4178-8ACF-5335B478CF56}" srcOrd="6" destOrd="0" presId="urn:microsoft.com/office/officeart/2005/8/layout/radial5"/>
    <dgm:cxn modelId="{5AC34DDD-62F0-4F12-AE90-E2546A9C0E80}" type="presParOf" srcId="{9D77F97F-3B65-4ABB-845D-3A108B4313AD}" destId="{DAE38EA4-15AF-4828-A4E4-235E467AE0B3}" srcOrd="7" destOrd="0" presId="urn:microsoft.com/office/officeart/2005/8/layout/radial5"/>
    <dgm:cxn modelId="{C1D7C316-4DF3-4522-A020-D3DB2B85009A}" type="presParOf" srcId="{DAE38EA4-15AF-4828-A4E4-235E467AE0B3}" destId="{BD49CC13-013D-4E02-ADE1-53BA98B9D36C}" srcOrd="0" destOrd="0" presId="urn:microsoft.com/office/officeart/2005/8/layout/radial5"/>
    <dgm:cxn modelId="{3E75E4D0-8DA1-4017-87BA-CB49F9A348A9}" type="presParOf" srcId="{9D77F97F-3B65-4ABB-845D-3A108B4313AD}" destId="{3B4014B2-9DC1-4D34-B921-90D831FB172E}" srcOrd="8" destOrd="0" presId="urn:microsoft.com/office/officeart/2005/8/layout/radial5"/>
    <dgm:cxn modelId="{82C8D90B-B607-4C6D-9052-A071FD8CB155}" type="presParOf" srcId="{9D77F97F-3B65-4ABB-845D-3A108B4313AD}" destId="{C5803CC3-103F-43A6-92B7-159A3E1DFE24}" srcOrd="9" destOrd="0" presId="urn:microsoft.com/office/officeart/2005/8/layout/radial5"/>
    <dgm:cxn modelId="{3E4DB4CE-14C7-4E60-B6C9-5080B759BD77}" type="presParOf" srcId="{C5803CC3-103F-43A6-92B7-159A3E1DFE24}" destId="{1A9C061C-ADF6-4862-86F9-F63FEA031FE2}" srcOrd="0" destOrd="0" presId="urn:microsoft.com/office/officeart/2005/8/layout/radial5"/>
    <dgm:cxn modelId="{C9E878C9-F42D-4763-B659-BD302C7BA5CA}" type="presParOf" srcId="{9D77F97F-3B65-4ABB-845D-3A108B4313AD}" destId="{93FCD982-D092-4E06-AD59-D21871C24055}" srcOrd="10" destOrd="0" presId="urn:microsoft.com/office/officeart/2005/8/layout/radial5"/>
    <dgm:cxn modelId="{E73B15E4-B44A-4769-AE14-A946718556E3}" type="presParOf" srcId="{9D77F97F-3B65-4ABB-845D-3A108B4313AD}" destId="{A5629BEE-89C1-470A-9065-DC1875A8722C}" srcOrd="11" destOrd="0" presId="urn:microsoft.com/office/officeart/2005/8/layout/radial5"/>
    <dgm:cxn modelId="{4A153823-724C-4CBB-8D3F-ADA29BCF7A2B}" type="presParOf" srcId="{A5629BEE-89C1-470A-9065-DC1875A8722C}" destId="{08CB9563-445E-4776-9FA7-7CE8D26E42AA}" srcOrd="0" destOrd="0" presId="urn:microsoft.com/office/officeart/2005/8/layout/radial5"/>
    <dgm:cxn modelId="{EC29E701-D4FC-4787-B162-12EC7C841444}" type="presParOf" srcId="{9D77F97F-3B65-4ABB-845D-3A108B4313AD}" destId="{B2869F22-1359-40E3-B72B-51D54FECEB97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1CC895-BF21-4BDF-BBAF-BE631E49BEDE}">
      <dsp:nvSpPr>
        <dsp:cNvPr id="0" name=""/>
        <dsp:cNvSpPr/>
      </dsp:nvSpPr>
      <dsp:spPr>
        <a:xfrm>
          <a:off x="7544419" y="2407503"/>
          <a:ext cx="91440" cy="4125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2541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6E094C-417C-4458-9072-D9CB60840BFE}">
      <dsp:nvSpPr>
        <dsp:cNvPr id="0" name=""/>
        <dsp:cNvSpPr/>
      </dsp:nvSpPr>
      <dsp:spPr>
        <a:xfrm>
          <a:off x="4493195" y="1094226"/>
          <a:ext cx="3096944" cy="412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1135"/>
              </a:lnTo>
              <a:lnTo>
                <a:pt x="3096944" y="281135"/>
              </a:lnTo>
              <a:lnTo>
                <a:pt x="3096944" y="412541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31B82F-41F9-40AE-B2C9-F85E06037BC3}">
      <dsp:nvSpPr>
        <dsp:cNvPr id="0" name=""/>
        <dsp:cNvSpPr/>
      </dsp:nvSpPr>
      <dsp:spPr>
        <a:xfrm>
          <a:off x="4447475" y="2407503"/>
          <a:ext cx="91440" cy="4125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2541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82038A-0F71-4385-AC39-2F4F25B66157}">
      <dsp:nvSpPr>
        <dsp:cNvPr id="0" name=""/>
        <dsp:cNvSpPr/>
      </dsp:nvSpPr>
      <dsp:spPr>
        <a:xfrm>
          <a:off x="4447475" y="1094226"/>
          <a:ext cx="91440" cy="4125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2541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5102C6-ABE6-4E36-B41E-85AE11C8CF7A}">
      <dsp:nvSpPr>
        <dsp:cNvPr id="0" name=""/>
        <dsp:cNvSpPr/>
      </dsp:nvSpPr>
      <dsp:spPr>
        <a:xfrm>
          <a:off x="1350531" y="2407503"/>
          <a:ext cx="91440" cy="4125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2541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9A1965-989D-460C-B1A0-77A7ABD2D4DD}">
      <dsp:nvSpPr>
        <dsp:cNvPr id="0" name=""/>
        <dsp:cNvSpPr/>
      </dsp:nvSpPr>
      <dsp:spPr>
        <a:xfrm>
          <a:off x="1396251" y="1094226"/>
          <a:ext cx="3096944" cy="412541"/>
        </a:xfrm>
        <a:custGeom>
          <a:avLst/>
          <a:gdLst/>
          <a:ahLst/>
          <a:cxnLst/>
          <a:rect l="0" t="0" r="0" b="0"/>
          <a:pathLst>
            <a:path>
              <a:moveTo>
                <a:pt x="3096944" y="0"/>
              </a:moveTo>
              <a:lnTo>
                <a:pt x="3096944" y="281135"/>
              </a:lnTo>
              <a:lnTo>
                <a:pt x="0" y="281135"/>
              </a:lnTo>
              <a:lnTo>
                <a:pt x="0" y="412541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F9C221-8B3B-411B-A806-9284D21A648E}">
      <dsp:nvSpPr>
        <dsp:cNvPr id="0" name=""/>
        <dsp:cNvSpPr/>
      </dsp:nvSpPr>
      <dsp:spPr>
        <a:xfrm>
          <a:off x="3399497" y="193491"/>
          <a:ext cx="2187396" cy="90073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520E90-F1D7-46CB-8E28-F069F029E406}">
      <dsp:nvSpPr>
        <dsp:cNvPr id="0" name=""/>
        <dsp:cNvSpPr/>
      </dsp:nvSpPr>
      <dsp:spPr>
        <a:xfrm>
          <a:off x="3557106" y="343219"/>
          <a:ext cx="2187396" cy="9007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průmysl</a:t>
          </a:r>
          <a:endParaRPr lang="cs-CZ" sz="3200" kern="1200" dirty="0"/>
        </a:p>
      </dsp:txBody>
      <dsp:txXfrm>
        <a:off x="3557106" y="343219"/>
        <a:ext cx="2187396" cy="900735"/>
      </dsp:txXfrm>
    </dsp:sp>
    <dsp:sp modelId="{AC2BBDEA-5BDC-43CF-8B41-CCC3D99D06FC}">
      <dsp:nvSpPr>
        <dsp:cNvPr id="0" name=""/>
        <dsp:cNvSpPr/>
      </dsp:nvSpPr>
      <dsp:spPr>
        <a:xfrm>
          <a:off x="5388" y="1506768"/>
          <a:ext cx="2781726" cy="90073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C5A68E-28F2-4B82-B39E-C6EDC79BC0D7}">
      <dsp:nvSpPr>
        <dsp:cNvPr id="0" name=""/>
        <dsp:cNvSpPr/>
      </dsp:nvSpPr>
      <dsp:spPr>
        <a:xfrm>
          <a:off x="162997" y="1656496"/>
          <a:ext cx="2781726" cy="9007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těžební</a:t>
          </a:r>
          <a:endParaRPr lang="cs-CZ" sz="2800" kern="1200" dirty="0"/>
        </a:p>
      </dsp:txBody>
      <dsp:txXfrm>
        <a:off x="162997" y="1656496"/>
        <a:ext cx="2781726" cy="900735"/>
      </dsp:txXfrm>
    </dsp:sp>
    <dsp:sp modelId="{9D6B4574-748B-4662-A4AD-AC97F5F1B208}">
      <dsp:nvSpPr>
        <dsp:cNvPr id="0" name=""/>
        <dsp:cNvSpPr/>
      </dsp:nvSpPr>
      <dsp:spPr>
        <a:xfrm>
          <a:off x="103455" y="2820044"/>
          <a:ext cx="2585592" cy="9007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4E1857-EFB7-45A1-AED2-2C9E0E34CFAB}">
      <dsp:nvSpPr>
        <dsp:cNvPr id="0" name=""/>
        <dsp:cNvSpPr/>
      </dsp:nvSpPr>
      <dsp:spPr>
        <a:xfrm>
          <a:off x="261064" y="2969773"/>
          <a:ext cx="2585592" cy="9007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těžba nerostných surovin</a:t>
          </a:r>
          <a:endParaRPr lang="cs-CZ" sz="2400" kern="1200" dirty="0"/>
        </a:p>
      </dsp:txBody>
      <dsp:txXfrm>
        <a:off x="261064" y="2969773"/>
        <a:ext cx="2585592" cy="900735"/>
      </dsp:txXfrm>
    </dsp:sp>
    <dsp:sp modelId="{C57350F2-2275-4819-8BDF-03231F829DC9}">
      <dsp:nvSpPr>
        <dsp:cNvPr id="0" name=""/>
        <dsp:cNvSpPr/>
      </dsp:nvSpPr>
      <dsp:spPr>
        <a:xfrm>
          <a:off x="3102332" y="1506768"/>
          <a:ext cx="2781726" cy="90073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4FE7E5-E46A-49BD-BBEF-540E00EFBE4F}">
      <dsp:nvSpPr>
        <dsp:cNvPr id="0" name=""/>
        <dsp:cNvSpPr/>
      </dsp:nvSpPr>
      <dsp:spPr>
        <a:xfrm>
          <a:off x="3259941" y="1656496"/>
          <a:ext cx="2781726" cy="9007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zpracovatelský</a:t>
          </a:r>
          <a:endParaRPr lang="cs-CZ" sz="2800" kern="1200" dirty="0"/>
        </a:p>
      </dsp:txBody>
      <dsp:txXfrm>
        <a:off x="3259941" y="1656496"/>
        <a:ext cx="2781726" cy="900735"/>
      </dsp:txXfrm>
    </dsp:sp>
    <dsp:sp modelId="{65D72790-B3FD-4506-8B0C-58166C909378}">
      <dsp:nvSpPr>
        <dsp:cNvPr id="0" name=""/>
        <dsp:cNvSpPr/>
      </dsp:nvSpPr>
      <dsp:spPr>
        <a:xfrm>
          <a:off x="3200399" y="2820044"/>
          <a:ext cx="2585592" cy="9007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5527DF-5A5F-4BA6-BF38-6221C23F3B2C}">
      <dsp:nvSpPr>
        <dsp:cNvPr id="0" name=""/>
        <dsp:cNvSpPr/>
      </dsp:nvSpPr>
      <dsp:spPr>
        <a:xfrm>
          <a:off x="3358008" y="2969773"/>
          <a:ext cx="2585592" cy="9007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zpracování surovin</a:t>
          </a:r>
          <a:endParaRPr lang="cs-CZ" sz="2400" kern="1200" dirty="0"/>
        </a:p>
      </dsp:txBody>
      <dsp:txXfrm>
        <a:off x="3358008" y="2969773"/>
        <a:ext cx="2585592" cy="900735"/>
      </dsp:txXfrm>
    </dsp:sp>
    <dsp:sp modelId="{975DB49E-708A-4EC4-BD1D-82EFD5BA075B}">
      <dsp:nvSpPr>
        <dsp:cNvPr id="0" name=""/>
        <dsp:cNvSpPr/>
      </dsp:nvSpPr>
      <dsp:spPr>
        <a:xfrm>
          <a:off x="6199276" y="1506768"/>
          <a:ext cx="2781726" cy="90073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5355E6-4EC8-471F-ADF7-9BA40AFF20B7}">
      <dsp:nvSpPr>
        <dsp:cNvPr id="0" name=""/>
        <dsp:cNvSpPr/>
      </dsp:nvSpPr>
      <dsp:spPr>
        <a:xfrm>
          <a:off x="6356885" y="1656496"/>
          <a:ext cx="2781726" cy="9007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energetika</a:t>
          </a:r>
          <a:endParaRPr lang="cs-CZ" sz="2800" kern="1200" dirty="0"/>
        </a:p>
      </dsp:txBody>
      <dsp:txXfrm>
        <a:off x="6356885" y="1656496"/>
        <a:ext cx="2781726" cy="900735"/>
      </dsp:txXfrm>
    </dsp:sp>
    <dsp:sp modelId="{42B1263B-EB15-4498-A540-5A33D72886D5}">
      <dsp:nvSpPr>
        <dsp:cNvPr id="0" name=""/>
        <dsp:cNvSpPr/>
      </dsp:nvSpPr>
      <dsp:spPr>
        <a:xfrm>
          <a:off x="6297343" y="2820044"/>
          <a:ext cx="2585592" cy="9007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813F98-0C2E-4203-9A14-FB8035E64FC0}">
      <dsp:nvSpPr>
        <dsp:cNvPr id="0" name=""/>
        <dsp:cNvSpPr/>
      </dsp:nvSpPr>
      <dsp:spPr>
        <a:xfrm>
          <a:off x="6454952" y="2969773"/>
          <a:ext cx="2585592" cy="9007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výroba a rozvod energie</a:t>
          </a:r>
          <a:endParaRPr lang="cs-CZ" sz="2400" kern="1200" dirty="0"/>
        </a:p>
      </dsp:txBody>
      <dsp:txXfrm>
        <a:off x="6454952" y="2969773"/>
        <a:ext cx="2585592" cy="90073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EE1C93-8713-4F80-9F87-30B2866D8F27}">
      <dsp:nvSpPr>
        <dsp:cNvPr id="0" name=""/>
        <dsp:cNvSpPr/>
      </dsp:nvSpPr>
      <dsp:spPr>
        <a:xfrm>
          <a:off x="2948271" y="1933667"/>
          <a:ext cx="2333057" cy="137829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8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těžký</a:t>
          </a:r>
          <a:endParaRPr lang="cs-CZ" sz="48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2948271" y="1933667"/>
        <a:ext cx="2333057" cy="1378297"/>
      </dsp:txXfrm>
    </dsp:sp>
    <dsp:sp modelId="{33384DC0-7B7B-45CE-84BE-E102C9993318}">
      <dsp:nvSpPr>
        <dsp:cNvPr id="0" name=""/>
        <dsp:cNvSpPr/>
      </dsp:nvSpPr>
      <dsp:spPr>
        <a:xfrm rot="16115748">
          <a:off x="4044818" y="1606463"/>
          <a:ext cx="101622" cy="4686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b="0" kern="120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 rot="16115748">
        <a:off x="4044818" y="1606463"/>
        <a:ext cx="101622" cy="468621"/>
      </dsp:txXfrm>
    </dsp:sp>
    <dsp:sp modelId="{F511FEAA-093F-460C-93DB-3CB8A0680A94}">
      <dsp:nvSpPr>
        <dsp:cNvPr id="0" name=""/>
        <dsp:cNvSpPr/>
      </dsp:nvSpPr>
      <dsp:spPr>
        <a:xfrm>
          <a:off x="2936422" y="-359160"/>
          <a:ext cx="2262075" cy="210148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hutnický</a:t>
          </a:r>
          <a:endParaRPr lang="cs-CZ" sz="20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2936422" y="-359160"/>
        <a:ext cx="2262075" cy="2101489"/>
      </dsp:txXfrm>
    </dsp:sp>
    <dsp:sp modelId="{95B9BD35-4DCC-4F4C-8397-91CFA60B4694}">
      <dsp:nvSpPr>
        <dsp:cNvPr id="0" name=""/>
        <dsp:cNvSpPr/>
      </dsp:nvSpPr>
      <dsp:spPr>
        <a:xfrm rot="20219890">
          <a:off x="5176315" y="1867073"/>
          <a:ext cx="333584" cy="4686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b="0" kern="120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 rot="20219890">
        <a:off x="5176315" y="1867073"/>
        <a:ext cx="333584" cy="468621"/>
      </dsp:txXfrm>
    </dsp:sp>
    <dsp:sp modelId="{82020BC0-20B3-4F90-AC03-470FA750133E}">
      <dsp:nvSpPr>
        <dsp:cNvPr id="0" name=""/>
        <dsp:cNvSpPr/>
      </dsp:nvSpPr>
      <dsp:spPr>
        <a:xfrm>
          <a:off x="5539165" y="487270"/>
          <a:ext cx="2262075" cy="2101489"/>
        </a:xfrm>
        <a:prstGeom prst="ellipse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strojírenský</a:t>
          </a:r>
          <a:endParaRPr lang="cs-CZ" sz="20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5539165" y="487270"/>
        <a:ext cx="2262075" cy="2101489"/>
      </dsp:txXfrm>
    </dsp:sp>
    <dsp:sp modelId="{208C62C7-41B7-412C-8A05-93AA1FA66447}">
      <dsp:nvSpPr>
        <dsp:cNvPr id="0" name=""/>
        <dsp:cNvSpPr/>
      </dsp:nvSpPr>
      <dsp:spPr>
        <a:xfrm rot="2242449">
          <a:off x="4897892" y="3103357"/>
          <a:ext cx="305539" cy="4686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b="0" kern="120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 rot="2242449">
        <a:off x="4897892" y="3103357"/>
        <a:ext cx="305539" cy="468621"/>
      </dsp:txXfrm>
    </dsp:sp>
    <dsp:sp modelId="{14723722-24EF-4178-8ACF-5335B478CF56}">
      <dsp:nvSpPr>
        <dsp:cNvPr id="0" name=""/>
        <dsp:cNvSpPr/>
      </dsp:nvSpPr>
      <dsp:spPr>
        <a:xfrm>
          <a:off x="5029207" y="3134470"/>
          <a:ext cx="2262075" cy="2101489"/>
        </a:xfrm>
        <a:prstGeom prst="ellipse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chemický</a:t>
          </a:r>
          <a:endParaRPr lang="cs-CZ" sz="20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5029207" y="3134470"/>
        <a:ext cx="2262075" cy="2101489"/>
      </dsp:txXfrm>
    </dsp:sp>
    <dsp:sp modelId="{DAE38EA4-15AF-4828-A4E4-235E467AE0B3}">
      <dsp:nvSpPr>
        <dsp:cNvPr id="0" name=""/>
        <dsp:cNvSpPr/>
      </dsp:nvSpPr>
      <dsp:spPr>
        <a:xfrm rot="8133019">
          <a:off x="3330464" y="3080287"/>
          <a:ext cx="158269" cy="4686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b="0" kern="120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 rot="8133019">
        <a:off x="3330464" y="3080287"/>
        <a:ext cx="158269" cy="468621"/>
      </dsp:txXfrm>
    </dsp:sp>
    <dsp:sp modelId="{3B4014B2-9DC1-4D34-B921-90D831FB172E}">
      <dsp:nvSpPr>
        <dsp:cNvPr id="0" name=""/>
        <dsp:cNvSpPr/>
      </dsp:nvSpPr>
      <dsp:spPr>
        <a:xfrm>
          <a:off x="1391058" y="3134470"/>
          <a:ext cx="2262075" cy="2101489"/>
        </a:xfrm>
        <a:prstGeom prst="ellipse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těžba</a:t>
          </a:r>
          <a:endParaRPr lang="cs-CZ" sz="20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1391058" y="3134470"/>
        <a:ext cx="2262075" cy="2101489"/>
      </dsp:txXfrm>
    </dsp:sp>
    <dsp:sp modelId="{CC14C7D4-063C-41F7-9257-851BBC06E57D}">
      <dsp:nvSpPr>
        <dsp:cNvPr id="0" name=""/>
        <dsp:cNvSpPr/>
      </dsp:nvSpPr>
      <dsp:spPr>
        <a:xfrm rot="11568255">
          <a:off x="2423390" y="2053281"/>
          <a:ext cx="432845" cy="4686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b="0" kern="120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 rot="11568255">
        <a:off x="2423390" y="2053281"/>
        <a:ext cx="432845" cy="468621"/>
      </dsp:txXfrm>
    </dsp:sp>
    <dsp:sp modelId="{8BF26E6F-6531-4C42-8347-99CF813F63DD}">
      <dsp:nvSpPr>
        <dsp:cNvPr id="0" name=""/>
        <dsp:cNvSpPr/>
      </dsp:nvSpPr>
      <dsp:spPr>
        <a:xfrm>
          <a:off x="0" y="893944"/>
          <a:ext cx="2262075" cy="2101489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energetika</a:t>
          </a:r>
          <a:endParaRPr lang="cs-CZ" sz="20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0" y="893944"/>
        <a:ext cx="2262075" cy="210148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EE1C93-8713-4F80-9F87-30B2866D8F27}">
      <dsp:nvSpPr>
        <dsp:cNvPr id="0" name=""/>
        <dsp:cNvSpPr/>
      </dsp:nvSpPr>
      <dsp:spPr>
        <a:xfrm>
          <a:off x="3248395" y="2061914"/>
          <a:ext cx="2647209" cy="146893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lehký</a:t>
          </a:r>
          <a:endParaRPr lang="cs-CZ" sz="4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48395" y="2061914"/>
        <a:ext cx="2647209" cy="1468933"/>
      </dsp:txXfrm>
    </dsp:sp>
    <dsp:sp modelId="{33384DC0-7B7B-45CE-84BE-E102C9993318}">
      <dsp:nvSpPr>
        <dsp:cNvPr id="0" name=""/>
        <dsp:cNvSpPr/>
      </dsp:nvSpPr>
      <dsp:spPr>
        <a:xfrm rot="16200000">
          <a:off x="4539688" y="1753059"/>
          <a:ext cx="64623" cy="4994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300" kern="1200"/>
        </a:p>
      </dsp:txBody>
      <dsp:txXfrm rot="16200000">
        <a:off x="4539688" y="1753059"/>
        <a:ext cx="64623" cy="499437"/>
      </dsp:txXfrm>
    </dsp:sp>
    <dsp:sp modelId="{F511FEAA-093F-460C-93DB-3CB8A0680A94}">
      <dsp:nvSpPr>
        <dsp:cNvPr id="0" name=""/>
        <dsp:cNvSpPr/>
      </dsp:nvSpPr>
      <dsp:spPr>
        <a:xfrm>
          <a:off x="3155154" y="-466174"/>
          <a:ext cx="2833690" cy="240615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textilní</a:t>
          </a:r>
          <a:endParaRPr lang="cs-CZ" sz="24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3155154" y="-466174"/>
        <a:ext cx="2833690" cy="2406157"/>
      </dsp:txXfrm>
    </dsp:sp>
    <dsp:sp modelId="{95B9BD35-4DCC-4F4C-8397-91CFA60B4694}">
      <dsp:nvSpPr>
        <dsp:cNvPr id="0" name=""/>
        <dsp:cNvSpPr/>
      </dsp:nvSpPr>
      <dsp:spPr>
        <a:xfrm rot="20267154">
          <a:off x="5799470" y="1950437"/>
          <a:ext cx="465017" cy="4994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2250053"/>
            <a:satOff val="-3376"/>
            <a:lumOff val="-549"/>
            <a:alphaOff val="0"/>
          </a:schemeClr>
        </a:soli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300" kern="1200"/>
        </a:p>
      </dsp:txBody>
      <dsp:txXfrm rot="20267154">
        <a:off x="5799470" y="1950437"/>
        <a:ext cx="465017" cy="499437"/>
      </dsp:txXfrm>
    </dsp:sp>
    <dsp:sp modelId="{82020BC0-20B3-4F90-AC03-470FA750133E}">
      <dsp:nvSpPr>
        <dsp:cNvPr id="0" name=""/>
        <dsp:cNvSpPr/>
      </dsp:nvSpPr>
      <dsp:spPr>
        <a:xfrm>
          <a:off x="6310301" y="304805"/>
          <a:ext cx="2833690" cy="2406157"/>
        </a:xfrm>
        <a:prstGeom prst="ellipse">
          <a:avLst/>
        </a:prstGeom>
        <a:solidFill>
          <a:schemeClr val="accent3">
            <a:hueOff val="2250053"/>
            <a:satOff val="-3376"/>
            <a:lumOff val="-549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oděvní</a:t>
          </a:r>
          <a:endParaRPr lang="cs-CZ" sz="24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6310301" y="304805"/>
        <a:ext cx="2833690" cy="2406157"/>
      </dsp:txXfrm>
    </dsp:sp>
    <dsp:sp modelId="{208C62C7-41B7-412C-8A05-93AA1FA66447}">
      <dsp:nvSpPr>
        <dsp:cNvPr id="0" name=""/>
        <dsp:cNvSpPr/>
      </dsp:nvSpPr>
      <dsp:spPr>
        <a:xfrm rot="1607583">
          <a:off x="5731236" y="3275747"/>
          <a:ext cx="569083" cy="4994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4500106"/>
            <a:satOff val="-6752"/>
            <a:lumOff val="-1098"/>
            <a:alphaOff val="0"/>
          </a:schemeClr>
        </a:soli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300" kern="1200"/>
        </a:p>
      </dsp:txBody>
      <dsp:txXfrm rot="1607583">
        <a:off x="5731236" y="3275747"/>
        <a:ext cx="569083" cy="499437"/>
      </dsp:txXfrm>
    </dsp:sp>
    <dsp:sp modelId="{14723722-24EF-4178-8ACF-5335B478CF56}">
      <dsp:nvSpPr>
        <dsp:cNvPr id="0" name=""/>
        <dsp:cNvSpPr/>
      </dsp:nvSpPr>
      <dsp:spPr>
        <a:xfrm>
          <a:off x="6310309" y="3186605"/>
          <a:ext cx="2833690" cy="2406157"/>
        </a:xfrm>
        <a:prstGeom prst="ellipse">
          <a:avLst/>
        </a:prstGeom>
        <a:solidFill>
          <a:schemeClr val="accent3">
            <a:hueOff val="4500106"/>
            <a:satOff val="-6752"/>
            <a:lumOff val="-1098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potravinářský</a:t>
          </a:r>
          <a:endParaRPr lang="cs-CZ" sz="24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6310309" y="3186605"/>
        <a:ext cx="2833690" cy="2406157"/>
      </dsp:txXfrm>
    </dsp:sp>
    <dsp:sp modelId="{DAE38EA4-15AF-4828-A4E4-235E467AE0B3}">
      <dsp:nvSpPr>
        <dsp:cNvPr id="0" name=""/>
        <dsp:cNvSpPr/>
      </dsp:nvSpPr>
      <dsp:spPr>
        <a:xfrm rot="5400000">
          <a:off x="4539688" y="3340266"/>
          <a:ext cx="64623" cy="4994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6750158"/>
            <a:satOff val="-10128"/>
            <a:lumOff val="-1647"/>
            <a:alphaOff val="0"/>
          </a:schemeClr>
        </a:soli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300" kern="1200"/>
        </a:p>
      </dsp:txBody>
      <dsp:txXfrm rot="5400000">
        <a:off x="4539688" y="3340266"/>
        <a:ext cx="64623" cy="499437"/>
      </dsp:txXfrm>
    </dsp:sp>
    <dsp:sp modelId="{3B4014B2-9DC1-4D34-B921-90D831FB172E}">
      <dsp:nvSpPr>
        <dsp:cNvPr id="0" name=""/>
        <dsp:cNvSpPr/>
      </dsp:nvSpPr>
      <dsp:spPr>
        <a:xfrm>
          <a:off x="2895601" y="3652779"/>
          <a:ext cx="3352796" cy="2406157"/>
        </a:xfrm>
        <a:prstGeom prst="ellipse">
          <a:avLst/>
        </a:prstGeom>
        <a:solidFill>
          <a:schemeClr val="accent3">
            <a:hueOff val="6750158"/>
            <a:satOff val="-10128"/>
            <a:lumOff val="-1647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dřevozpracující</a:t>
          </a:r>
          <a:endParaRPr lang="cs-CZ" sz="24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2895601" y="3652779"/>
        <a:ext cx="3352796" cy="2406157"/>
      </dsp:txXfrm>
    </dsp:sp>
    <dsp:sp modelId="{C5803CC3-103F-43A6-92B7-159A3E1DFE24}">
      <dsp:nvSpPr>
        <dsp:cNvPr id="0" name=""/>
        <dsp:cNvSpPr/>
      </dsp:nvSpPr>
      <dsp:spPr>
        <a:xfrm rot="9454284">
          <a:off x="2878076" y="3148940"/>
          <a:ext cx="469514" cy="4994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9000211"/>
            <a:satOff val="-13504"/>
            <a:lumOff val="-2196"/>
            <a:alphaOff val="0"/>
          </a:schemeClr>
        </a:soli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300" kern="1200"/>
        </a:p>
      </dsp:txBody>
      <dsp:txXfrm rot="9454284">
        <a:off x="2878076" y="3148940"/>
        <a:ext cx="469514" cy="499437"/>
      </dsp:txXfrm>
    </dsp:sp>
    <dsp:sp modelId="{93FCD982-D092-4E06-AD59-D21871C24055}">
      <dsp:nvSpPr>
        <dsp:cNvPr id="0" name=""/>
        <dsp:cNvSpPr/>
      </dsp:nvSpPr>
      <dsp:spPr>
        <a:xfrm>
          <a:off x="0" y="2895607"/>
          <a:ext cx="2833690" cy="2406157"/>
        </a:xfrm>
        <a:prstGeom prst="ellipse">
          <a:avLst/>
        </a:prstGeom>
        <a:solidFill>
          <a:schemeClr val="accent3">
            <a:hueOff val="9000211"/>
            <a:satOff val="-13504"/>
            <a:lumOff val="-2196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sklo a keramika</a:t>
          </a:r>
          <a:endParaRPr lang="cs-CZ" sz="24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0" y="2895607"/>
        <a:ext cx="2833690" cy="2406157"/>
      </dsp:txXfrm>
    </dsp:sp>
    <dsp:sp modelId="{A5629BEE-89C1-470A-9065-DC1875A8722C}">
      <dsp:nvSpPr>
        <dsp:cNvPr id="0" name=""/>
        <dsp:cNvSpPr/>
      </dsp:nvSpPr>
      <dsp:spPr>
        <a:xfrm rot="12407583">
          <a:off x="2843680" y="1817577"/>
          <a:ext cx="569083" cy="4994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300" kern="1200"/>
        </a:p>
      </dsp:txBody>
      <dsp:txXfrm rot="12407583">
        <a:off x="2843680" y="1817577"/>
        <a:ext cx="569083" cy="499437"/>
      </dsp:txXfrm>
    </dsp:sp>
    <dsp:sp modelId="{B2869F22-1359-40E3-B72B-51D54FECEB97}">
      <dsp:nvSpPr>
        <dsp:cNvPr id="0" name=""/>
        <dsp:cNvSpPr/>
      </dsp:nvSpPr>
      <dsp:spPr>
        <a:xfrm>
          <a:off x="0" y="0"/>
          <a:ext cx="2833690" cy="2406157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papírenský  atd.</a:t>
          </a:r>
          <a:endParaRPr lang="cs-CZ" sz="24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0" y="0"/>
        <a:ext cx="2833690" cy="24061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BA353-F230-432A-8042-1960C47ADC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AC537-A026-4472-B898-F059AB6E9B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CC864-FC55-43BD-A1FA-5C603BE9F5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" y="733203"/>
            <a:ext cx="9144000" cy="612479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6477000" y="1295400"/>
            <a:ext cx="901373" cy="901373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5791200" y="1905000"/>
            <a:ext cx="1240461" cy="1240461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6705600" y="2209800"/>
            <a:ext cx="1828800" cy="1828800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1"/>
            <a:ext cx="7772400" cy="761999"/>
          </a:xfrm>
        </p:spPr>
        <p:txBody>
          <a:bodyPr anchor="t"/>
          <a:lstStyle>
            <a:lvl1pPr algn="l" latinLnBrk="0">
              <a:defRPr lang="cs-CZ">
                <a:latin typeface="Georgia" pitchFamily="18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9948" y="1219200"/>
            <a:ext cx="5275052" cy="1295400"/>
          </a:xfrm>
        </p:spPr>
        <p:txBody>
          <a:bodyPr>
            <a:normAutofit/>
          </a:bodyPr>
          <a:lstStyle>
            <a:lvl1pPr marL="0" indent="0" algn="l" latinLnBrk="0">
              <a:buNone/>
              <a:defRPr lang="cs-CZ" sz="1600" baseline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Po kliknutí lze provádět úpravy.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6C094-D5F4-4FEE-B7B6-383B626272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 cstate="print"/>
          <a:srcRect l="-92" t="50811" r="45394" b="-590"/>
          <a:stretch/>
        </p:blipFill>
        <p:spPr>
          <a:xfrm>
            <a:off x="-13648" y="0"/>
            <a:ext cx="9157648" cy="55822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685800" y="1066799"/>
            <a:ext cx="1979920" cy="2013807"/>
          </a:xfrm>
          <a:prstGeom prst="ellipse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68304" y="1905000"/>
            <a:ext cx="5105400" cy="1143001"/>
          </a:xfrm>
        </p:spPr>
        <p:txBody>
          <a:bodyPr anchor="b" anchorCtr="0">
            <a:normAutofit/>
          </a:bodyPr>
          <a:lstStyle>
            <a:lvl1pPr algn="l" latinLnBrk="0">
              <a:defRPr lang="cs-CZ" sz="3600" b="0" cap="none">
                <a:latin typeface="Georgia" pitchFamily="18" charset="0"/>
              </a:defRPr>
            </a:lvl1pPr>
          </a:lstStyle>
          <a:p>
            <a:r>
              <a:rPr lang="cs-CZ"/>
              <a:t>Po kliknutí lze upravit styl předlohy nadpisů.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0" y="3048000"/>
            <a:ext cx="5105400" cy="1500187"/>
          </a:xfrm>
        </p:spPr>
        <p:txBody>
          <a:bodyPr anchor="t"/>
          <a:lstStyle>
            <a:lvl1pPr marL="0" indent="0" latinLnBrk="0">
              <a:buNone/>
              <a:defRPr lang="cs-CZ" sz="200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latinLnBrk="0">
              <a:buNone/>
              <a:defRPr lang="cs-CZ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cs-CZ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cs-CZ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cs-CZ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cs-CZ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cs-CZ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cs-CZ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cs-CZ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3585F-A838-4602-B48B-974DAA22D10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</p:spPr>
        <p:txBody>
          <a:bodyPr anchor="t">
            <a:normAutofit/>
          </a:bodyPr>
          <a:lstStyle>
            <a:lvl1pPr algn="l" latinLnBrk="0">
              <a:defRPr lang="cs-CZ" sz="2800">
                <a:latin typeface="Georgia" pitchFamily="18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2900" indent="-342900" latinLnBrk="0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lang="cs-CZ" sz="2000">
                <a:latin typeface="Georgia" pitchFamily="18" charset="0"/>
              </a:defRPr>
            </a:lvl1pPr>
            <a:lvl2pPr marL="571500" indent="-228600" latinLnBrk="0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lang="cs-CZ" sz="1800">
                <a:latin typeface="Georgia" pitchFamily="18" charset="0"/>
              </a:defRPr>
            </a:lvl2pPr>
            <a:lvl3pPr latinLnBrk="0">
              <a:defRPr lang="cs-CZ" sz="2000">
                <a:latin typeface="Georgia" pitchFamily="18" charset="0"/>
              </a:defRPr>
            </a:lvl3pPr>
            <a:lvl4pPr latinLnBrk="0">
              <a:defRPr lang="cs-CZ" sz="2000">
                <a:latin typeface="Georgia" pitchFamily="18" charset="0"/>
              </a:defRPr>
            </a:lvl4pPr>
            <a:lvl5pPr latinLnBrk="0">
              <a:defRPr lang="cs-CZ" sz="2000">
                <a:latin typeface="Georgia" pitchFamily="18" charset="0"/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5E819-0779-4E27-8D6C-F960B093CF4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297363"/>
          </a:xfrm>
        </p:spPr>
        <p:txBody>
          <a:bodyPr>
            <a:normAutofit/>
          </a:bodyPr>
          <a:lstStyle>
            <a:lvl1pPr latinLnBrk="0">
              <a:defRPr lang="cs-CZ" sz="2400"/>
            </a:lvl1pPr>
            <a:lvl2pPr latinLnBrk="0">
              <a:defRPr lang="cs-CZ" sz="2000"/>
            </a:lvl2pPr>
            <a:lvl3pPr latinLnBrk="0">
              <a:defRPr lang="cs-CZ" sz="1800"/>
            </a:lvl3pPr>
            <a:lvl4pPr latinLnBrk="0">
              <a:defRPr lang="cs-CZ" sz="1600"/>
            </a:lvl4pPr>
            <a:lvl5pPr latinLnBrk="0">
              <a:defRPr lang="cs-CZ" sz="1600"/>
            </a:lvl5pPr>
            <a:lvl6pPr latinLnBrk="0">
              <a:defRPr lang="cs-CZ" sz="1800"/>
            </a:lvl6pPr>
            <a:lvl7pPr latinLnBrk="0">
              <a:defRPr lang="cs-CZ" sz="1800"/>
            </a:lvl7pPr>
            <a:lvl8pPr latinLnBrk="0">
              <a:defRPr lang="cs-CZ" sz="1800"/>
            </a:lvl8pPr>
            <a:lvl9pPr latinLnBrk="0">
              <a:defRPr lang="cs-CZ"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297363"/>
          </a:xfrm>
        </p:spPr>
        <p:txBody>
          <a:bodyPr>
            <a:normAutofit/>
          </a:bodyPr>
          <a:lstStyle>
            <a:lvl1pPr latinLnBrk="0">
              <a:defRPr lang="cs-CZ" sz="2400"/>
            </a:lvl1pPr>
            <a:lvl2pPr latinLnBrk="0">
              <a:defRPr lang="cs-CZ" sz="2000"/>
            </a:lvl2pPr>
            <a:lvl3pPr latinLnBrk="0">
              <a:defRPr lang="cs-CZ" sz="1800"/>
            </a:lvl3pPr>
            <a:lvl4pPr latinLnBrk="0">
              <a:defRPr lang="cs-CZ" sz="1600"/>
            </a:lvl4pPr>
            <a:lvl5pPr latinLnBrk="0">
              <a:defRPr lang="cs-CZ" sz="1600"/>
            </a:lvl5pPr>
            <a:lvl6pPr latinLnBrk="0">
              <a:defRPr lang="cs-CZ" sz="1800"/>
            </a:lvl6pPr>
            <a:lvl7pPr latinLnBrk="0">
              <a:defRPr lang="cs-CZ" sz="1800"/>
            </a:lvl7pPr>
            <a:lvl8pPr latinLnBrk="0">
              <a:defRPr lang="cs-CZ" sz="1800"/>
            </a:lvl8pPr>
            <a:lvl9pPr latinLnBrk="0">
              <a:defRPr lang="cs-CZ"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382151-301A-4B5E-8C15-F4F44B59946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09600"/>
          </a:xfrm>
        </p:spPr>
        <p:txBody>
          <a:bodyPr/>
          <a:lstStyle>
            <a:lvl1pPr latinLnBrk="0">
              <a:defRPr lang="cs-CZ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cs-CZ" sz="2000" b="1"/>
            </a:lvl1pPr>
            <a:lvl2pPr marL="457200" indent="0" latinLnBrk="0">
              <a:buNone/>
              <a:defRPr lang="cs-CZ" sz="2000" b="1"/>
            </a:lvl2pPr>
            <a:lvl3pPr marL="914400" indent="0" latinLnBrk="0">
              <a:buNone/>
              <a:defRPr lang="cs-CZ" sz="1800" b="1"/>
            </a:lvl3pPr>
            <a:lvl4pPr marL="1371600" indent="0" latinLnBrk="0">
              <a:buNone/>
              <a:defRPr lang="cs-CZ" sz="1600" b="1"/>
            </a:lvl4pPr>
            <a:lvl5pPr marL="1828800" indent="0" latinLnBrk="0">
              <a:buNone/>
              <a:defRPr lang="cs-CZ" sz="1600" b="1"/>
            </a:lvl5pPr>
            <a:lvl6pPr marL="2286000" indent="0" latinLnBrk="0">
              <a:buNone/>
              <a:defRPr lang="cs-CZ" sz="1600" b="1"/>
            </a:lvl6pPr>
            <a:lvl7pPr marL="2743200" indent="0" latinLnBrk="0">
              <a:buNone/>
              <a:defRPr lang="cs-CZ" sz="1600" b="1"/>
            </a:lvl7pPr>
            <a:lvl8pPr marL="3200400" indent="0" latinLnBrk="0">
              <a:buNone/>
              <a:defRPr lang="cs-CZ" sz="1600" b="1"/>
            </a:lvl8pPr>
            <a:lvl9pPr marL="3657600" indent="0" latinLnBrk="0">
              <a:buNone/>
              <a:defRPr lang="cs-CZ"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 latinLnBrk="0">
              <a:defRPr lang="cs-CZ" sz="2000"/>
            </a:lvl1pPr>
            <a:lvl2pPr latinLnBrk="0">
              <a:defRPr lang="cs-CZ" sz="1800"/>
            </a:lvl2pPr>
            <a:lvl3pPr latinLnBrk="0">
              <a:defRPr lang="cs-CZ" sz="1600"/>
            </a:lvl3pPr>
            <a:lvl4pPr latinLnBrk="0">
              <a:defRPr lang="cs-CZ" sz="1400"/>
            </a:lvl4pPr>
            <a:lvl5pPr latinLnBrk="0">
              <a:defRPr lang="cs-CZ" sz="1400"/>
            </a:lvl5pPr>
            <a:lvl6pPr latinLnBrk="0">
              <a:defRPr lang="cs-CZ" sz="1600"/>
            </a:lvl6pPr>
            <a:lvl7pPr latinLnBrk="0">
              <a:defRPr lang="cs-CZ" sz="1600"/>
            </a:lvl7pPr>
            <a:lvl8pPr latinLnBrk="0">
              <a:defRPr lang="cs-CZ" sz="1600"/>
            </a:lvl8pPr>
            <a:lvl9pPr latinLnBrk="0">
              <a:defRPr lang="cs-CZ"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cs-CZ" sz="2000" b="1"/>
            </a:lvl1pPr>
            <a:lvl2pPr marL="457200" indent="0" latinLnBrk="0">
              <a:buNone/>
              <a:defRPr lang="cs-CZ" sz="2000" b="1"/>
            </a:lvl2pPr>
            <a:lvl3pPr marL="914400" indent="0" latinLnBrk="0">
              <a:buNone/>
              <a:defRPr lang="cs-CZ" sz="1800" b="1"/>
            </a:lvl3pPr>
            <a:lvl4pPr marL="1371600" indent="0" latinLnBrk="0">
              <a:buNone/>
              <a:defRPr lang="cs-CZ" sz="1600" b="1"/>
            </a:lvl4pPr>
            <a:lvl5pPr marL="1828800" indent="0" latinLnBrk="0">
              <a:buNone/>
              <a:defRPr lang="cs-CZ" sz="1600" b="1"/>
            </a:lvl5pPr>
            <a:lvl6pPr marL="2286000" indent="0" latinLnBrk="0">
              <a:buNone/>
              <a:defRPr lang="cs-CZ" sz="1600" b="1"/>
            </a:lvl6pPr>
            <a:lvl7pPr marL="2743200" indent="0" latinLnBrk="0">
              <a:buNone/>
              <a:defRPr lang="cs-CZ" sz="1600" b="1"/>
            </a:lvl7pPr>
            <a:lvl8pPr marL="3200400" indent="0" latinLnBrk="0">
              <a:buNone/>
              <a:defRPr lang="cs-CZ" sz="1600" b="1"/>
            </a:lvl8pPr>
            <a:lvl9pPr marL="3657600" indent="0" latinLnBrk="0">
              <a:buNone/>
              <a:defRPr lang="cs-CZ"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 latinLnBrk="0">
              <a:defRPr lang="cs-CZ" sz="2000"/>
            </a:lvl1pPr>
            <a:lvl2pPr latinLnBrk="0">
              <a:defRPr lang="cs-CZ" sz="1800"/>
            </a:lvl2pPr>
            <a:lvl3pPr latinLnBrk="0">
              <a:defRPr lang="cs-CZ" sz="1600"/>
            </a:lvl3pPr>
            <a:lvl4pPr latinLnBrk="0">
              <a:defRPr lang="cs-CZ" sz="1400"/>
            </a:lvl4pPr>
            <a:lvl5pPr latinLnBrk="0">
              <a:defRPr lang="cs-CZ" sz="1400"/>
            </a:lvl5pPr>
            <a:lvl6pPr latinLnBrk="0">
              <a:defRPr lang="cs-CZ" sz="1600"/>
            </a:lvl6pPr>
            <a:lvl7pPr latinLnBrk="0">
              <a:defRPr lang="cs-CZ" sz="1600"/>
            </a:lvl7pPr>
            <a:lvl8pPr latinLnBrk="0">
              <a:defRPr lang="cs-CZ" sz="1600"/>
            </a:lvl8pPr>
            <a:lvl9pPr latinLnBrk="0">
              <a:defRPr lang="cs-CZ"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F9882-A7F9-47BD-B37B-2A1B46AF2C8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 latinLnBrk="0">
              <a:defRPr lang="cs-CZ" sz="28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109ACD-73ED-4DCE-B86F-DAC523D4CE9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58541-A1E2-4026-B2D2-3BDABF556DE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3008313" cy="762000"/>
          </a:xfrm>
        </p:spPr>
        <p:txBody>
          <a:bodyPr anchor="b"/>
          <a:lstStyle>
            <a:lvl1pPr algn="l" latinLnBrk="0">
              <a:defRPr lang="cs-CZ"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111750" cy="5211763"/>
          </a:xfrm>
        </p:spPr>
        <p:txBody>
          <a:bodyPr>
            <a:normAutofit/>
          </a:bodyPr>
          <a:lstStyle>
            <a:lvl1pPr latinLnBrk="0">
              <a:defRPr lang="cs-CZ" sz="2800"/>
            </a:lvl1pPr>
            <a:lvl2pPr latinLnBrk="0">
              <a:defRPr lang="cs-CZ" sz="2400"/>
            </a:lvl2pPr>
            <a:lvl3pPr latinLnBrk="0">
              <a:defRPr lang="cs-CZ" sz="2000"/>
            </a:lvl3pPr>
            <a:lvl4pPr latinLnBrk="0">
              <a:defRPr lang="cs-CZ" sz="1800"/>
            </a:lvl4pPr>
            <a:lvl5pPr latinLnBrk="0">
              <a:defRPr lang="cs-CZ" sz="1800"/>
            </a:lvl5pPr>
            <a:lvl6pPr latinLnBrk="0">
              <a:defRPr lang="cs-CZ" sz="2000"/>
            </a:lvl6pPr>
            <a:lvl7pPr latinLnBrk="0">
              <a:defRPr lang="cs-CZ" sz="2000"/>
            </a:lvl7pPr>
            <a:lvl8pPr latinLnBrk="0">
              <a:defRPr lang="cs-CZ" sz="2000"/>
            </a:lvl8pPr>
            <a:lvl9pPr latinLnBrk="0">
              <a:defRPr lang="cs-CZ"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52600"/>
            <a:ext cx="3008313" cy="4373563"/>
          </a:xfrm>
        </p:spPr>
        <p:txBody>
          <a:bodyPr/>
          <a:lstStyle>
            <a:lvl1pPr marL="0" indent="0" latinLnBrk="0">
              <a:buNone/>
              <a:defRPr lang="cs-CZ" sz="1400"/>
            </a:lvl1pPr>
            <a:lvl2pPr marL="457200" indent="0" latinLnBrk="0">
              <a:buNone/>
              <a:defRPr lang="cs-CZ" sz="1200"/>
            </a:lvl2pPr>
            <a:lvl3pPr marL="914400" indent="0" latinLnBrk="0">
              <a:buNone/>
              <a:defRPr lang="cs-CZ" sz="1000"/>
            </a:lvl3pPr>
            <a:lvl4pPr marL="1371600" indent="0" latinLnBrk="0">
              <a:buNone/>
              <a:defRPr lang="cs-CZ" sz="900"/>
            </a:lvl4pPr>
            <a:lvl5pPr marL="1828800" indent="0" latinLnBrk="0">
              <a:buNone/>
              <a:defRPr lang="cs-CZ" sz="900"/>
            </a:lvl5pPr>
            <a:lvl6pPr marL="2286000" indent="0" latinLnBrk="0">
              <a:buNone/>
              <a:defRPr lang="cs-CZ" sz="900"/>
            </a:lvl6pPr>
            <a:lvl7pPr marL="2743200" indent="0" latinLnBrk="0">
              <a:buNone/>
              <a:defRPr lang="cs-CZ" sz="900"/>
            </a:lvl7pPr>
            <a:lvl8pPr marL="3200400" indent="0" latinLnBrk="0">
              <a:buNone/>
              <a:defRPr lang="cs-CZ" sz="900"/>
            </a:lvl8pPr>
            <a:lvl9pPr marL="3657600" indent="0" latinLnBrk="0">
              <a:buNone/>
              <a:defRPr lang="cs-CZ"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E0A6E0-AD88-4FE4-BC54-66EF9620AEA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5E819-0779-4E27-8D6C-F960B093CF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lang="cs-CZ"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lang="cs-CZ" sz="3200"/>
            </a:lvl1pPr>
            <a:lvl2pPr marL="457200" indent="0" latinLnBrk="0">
              <a:buNone/>
              <a:defRPr lang="cs-CZ" sz="2800"/>
            </a:lvl2pPr>
            <a:lvl3pPr marL="914400" indent="0" latinLnBrk="0">
              <a:buNone/>
              <a:defRPr lang="cs-CZ" sz="2400"/>
            </a:lvl3pPr>
            <a:lvl4pPr marL="1371600" indent="0" latinLnBrk="0">
              <a:buNone/>
              <a:defRPr lang="cs-CZ" sz="2000"/>
            </a:lvl4pPr>
            <a:lvl5pPr marL="1828800" indent="0" latinLnBrk="0">
              <a:buNone/>
              <a:defRPr lang="cs-CZ" sz="2000"/>
            </a:lvl5pPr>
            <a:lvl6pPr marL="2286000" indent="0" latinLnBrk="0">
              <a:buNone/>
              <a:defRPr lang="cs-CZ" sz="2000"/>
            </a:lvl6pPr>
            <a:lvl7pPr marL="2743200" indent="0" latinLnBrk="0">
              <a:buNone/>
              <a:defRPr lang="cs-CZ" sz="2000"/>
            </a:lvl7pPr>
            <a:lvl8pPr marL="3200400" indent="0" latinLnBrk="0">
              <a:buNone/>
              <a:defRPr lang="cs-CZ" sz="2000"/>
            </a:lvl8pPr>
            <a:lvl9pPr marL="3657600" indent="0" latinLnBrk="0">
              <a:buNone/>
              <a:defRPr lang="cs-CZ"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cs-CZ" sz="1400"/>
            </a:lvl1pPr>
            <a:lvl2pPr marL="457200" indent="0" latinLnBrk="0">
              <a:buNone/>
              <a:defRPr lang="cs-CZ" sz="1200"/>
            </a:lvl2pPr>
            <a:lvl3pPr marL="914400" indent="0" latinLnBrk="0">
              <a:buNone/>
              <a:defRPr lang="cs-CZ" sz="1000"/>
            </a:lvl3pPr>
            <a:lvl4pPr marL="1371600" indent="0" latinLnBrk="0">
              <a:buNone/>
              <a:defRPr lang="cs-CZ" sz="900"/>
            </a:lvl4pPr>
            <a:lvl5pPr marL="1828800" indent="0" latinLnBrk="0">
              <a:buNone/>
              <a:defRPr lang="cs-CZ" sz="900"/>
            </a:lvl5pPr>
            <a:lvl6pPr marL="2286000" indent="0" latinLnBrk="0">
              <a:buNone/>
              <a:defRPr lang="cs-CZ" sz="900"/>
            </a:lvl6pPr>
            <a:lvl7pPr marL="2743200" indent="0" latinLnBrk="0">
              <a:buNone/>
              <a:defRPr lang="cs-CZ" sz="900"/>
            </a:lvl7pPr>
            <a:lvl8pPr marL="3200400" indent="0" latinLnBrk="0">
              <a:buNone/>
              <a:defRPr lang="cs-CZ" sz="900"/>
            </a:lvl8pPr>
            <a:lvl9pPr marL="3657600" indent="0" latinLnBrk="0">
              <a:buNone/>
              <a:defRPr lang="cs-CZ"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091AC1-9D4F-44B9-8ED0-31EF5BBFEAF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DAC537-A026-4472-B898-F059AB6E9B3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0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0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ACC864-FC55-43BD-A1FA-5C603BE9F5B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9C0D7-6D06-40F4-A443-EDDC669A8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82151-301A-4B5E-8C15-F4F44B5994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F9882-A7F9-47BD-B37B-2A1B46AF2C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09ACD-73ED-4DCE-B86F-DAC523D4CE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58541-A1E2-4026-B2D2-3BDABF556D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0A6E0-AD88-4FE4-BC54-66EF9620AE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91AC1-9D4F-44B9-8ED0-31EF5BBFEA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4E3585F-A838-4602-B48B-974DAA22D1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>
    <p:push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Po kliknutí lze upravit styl předlohy nadpisů.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4E3585F-A838-4602-B48B-974DAA22D10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l="-144"/>
          <a:stretch/>
        </p:blipFill>
        <p:spPr>
          <a:xfrm>
            <a:off x="-13251" y="0"/>
            <a:ext cx="9157252" cy="660449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lang="cs-CZ"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cs-CZ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cs-CZ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8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1242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SVĚTOVÁ PRŮMYSLOVÁ VÝROBA</a:t>
            </a:r>
          </a:p>
        </p:txBody>
      </p:sp>
      <p:pic>
        <p:nvPicPr>
          <p:cNvPr id="4099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4101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92333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dirty="0"/>
              <a:t>Autor: Mgr. </a:t>
            </a:r>
            <a:r>
              <a:rPr lang="cs-CZ" b="1" dirty="0" smtClean="0"/>
              <a:t>Helena Nováková</a:t>
            </a:r>
            <a:endParaRPr lang="cs-CZ" b="1" dirty="0"/>
          </a:p>
          <a:p>
            <a:pPr algn="ctr"/>
            <a:endParaRPr lang="cs-CZ" dirty="0"/>
          </a:p>
          <a:p>
            <a:pPr algn="ctr"/>
            <a:r>
              <a:rPr lang="cs-CZ" dirty="0"/>
              <a:t>Škola: Základní škola Slušovice, okres Zlín, příspěvková </a:t>
            </a:r>
            <a:r>
              <a:rPr lang="cs-CZ" dirty="0" smtClean="0"/>
              <a:t>organizace</a:t>
            </a:r>
            <a:endParaRPr lang="cs-CZ" dirty="0"/>
          </a:p>
        </p:txBody>
      </p:sp>
      <p:sp>
        <p:nvSpPr>
          <p:cNvPr id="4102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/>
              <a:t>Registrační číslo projektu: CZ.1.07/1.1.38/02.0025</a:t>
            </a:r>
          </a:p>
          <a:p>
            <a:pPr algn="ctr"/>
            <a:r>
              <a:rPr lang="cs-CZ"/>
              <a:t>Název projektu: Modernizace výuky na ZŠ Slušovice, Fryšták, Kašava a Velehrad</a:t>
            </a:r>
          </a:p>
          <a:p>
            <a:pPr algn="ctr"/>
            <a:r>
              <a:rPr lang="cs-CZ" sz="1200"/>
              <a:t>Tento projekt je spolufinancován z Evropského sociálního fondu a státního rozpočtu České republiky.</a:t>
            </a:r>
          </a:p>
        </p:txBody>
      </p:sp>
      <p:sp>
        <p:nvSpPr>
          <p:cNvPr id="7" name="Obdélník 6"/>
          <p:cNvSpPr/>
          <p:nvPr/>
        </p:nvSpPr>
        <p:spPr>
          <a:xfrm>
            <a:off x="2438400" y="4267200"/>
            <a:ext cx="44165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smtClean="0"/>
              <a:t>Z_147_Hospodářství_Světový </a:t>
            </a:r>
            <a:r>
              <a:rPr lang="cs-CZ" b="1" dirty="0" smtClean="0"/>
              <a:t>průmysl</a:t>
            </a:r>
            <a:endParaRPr lang="cs-CZ" b="1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konec</a:t>
            </a:r>
            <a:endParaRPr lang="cs-CZ" sz="8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8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5123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147732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738000" rIns="73800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/>
              <a:t>Digitální učební materiál je určen pro </a:t>
            </a:r>
            <a:r>
              <a:rPr lang="cs-CZ" dirty="0" smtClean="0"/>
              <a:t>seznámení žáků se sekundárním sektorem hospodářství (Světový průmysl)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Materiál </a:t>
            </a:r>
            <a:r>
              <a:rPr lang="cs-CZ" dirty="0" smtClean="0"/>
              <a:t>vysvětluje základní a nezbytné informace a zároveň žáka aktivně zapojuje formou doprovodných aktivit do vyučovacího procesu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Je určen pro předmět </a:t>
            </a:r>
            <a:r>
              <a:rPr lang="cs-CZ" dirty="0" smtClean="0"/>
              <a:t>zeměpis a </a:t>
            </a:r>
            <a:r>
              <a:rPr lang="cs-CZ" dirty="0"/>
              <a:t>ročník </a:t>
            </a:r>
            <a:r>
              <a:rPr lang="cs-CZ" dirty="0" smtClean="0"/>
              <a:t>devátý</a:t>
            </a:r>
            <a:endParaRPr lang="cs-CZ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prstTxWarp prst="textPlain">
              <a:avLst/>
            </a:prstTxWarp>
          </a:bodyPr>
          <a:lstStyle/>
          <a:p>
            <a:r>
              <a:rPr lang="cs-CZ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PRŮMYSL</a:t>
            </a:r>
            <a:endParaRPr lang="cs-CZ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významné odvětví světového hospodářství</a:t>
            </a:r>
          </a:p>
          <a:p>
            <a:r>
              <a:rPr lang="cs-CZ" sz="2800" dirty="0" smtClean="0"/>
              <a:t>z hlediska sektorového rozdělení patří do:</a:t>
            </a:r>
            <a:endParaRPr lang="cs-CZ" sz="2800" dirty="0"/>
          </a:p>
        </p:txBody>
      </p:sp>
      <p:sp>
        <p:nvSpPr>
          <p:cNvPr id="4" name="Zaoblený obdélník 3"/>
          <p:cNvSpPr/>
          <p:nvPr/>
        </p:nvSpPr>
        <p:spPr>
          <a:xfrm>
            <a:off x="304800" y="3352800"/>
            <a:ext cx="2743200" cy="9906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primárního sektoru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819400" y="4495800"/>
            <a:ext cx="2743200" cy="9906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sekundárního</a:t>
            </a:r>
          </a:p>
          <a:p>
            <a:pPr algn="ctr"/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sektoru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715000" y="5562600"/>
            <a:ext cx="2743200" cy="9906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terciérního sektoru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4" grpId="1" animBg="1"/>
      <p:bldP spid="5" grpId="0" animBg="1"/>
      <p:bldP spid="6" grpId="0" animBg="1"/>
      <p:bldP spid="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Pokus se uvést vše, k čemu se dají průmyslové výrobky využívat...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2">
              <a:lumMod val="75000"/>
            </a:schemeClr>
          </a:solidFill>
          <a:effectLst>
            <a:outerShdw blurRad="76200" dist="50800" dir="5400000" algn="ctr" rotWithShape="0">
              <a:schemeClr val="accent1">
                <a:lumMod val="50000"/>
              </a:schemeClr>
            </a:outerShdw>
          </a:effectLst>
        </p:spPr>
        <p:txBody>
          <a:bodyPr/>
          <a:lstStyle/>
          <a:p>
            <a:pPr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019800" y="5257800"/>
            <a:ext cx="3124200" cy="16002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např. k práci, v domácnosti, ve volném čase (pračky, auta, sportovní potřeby atd.)</a:t>
            </a:r>
            <a:endParaRPr lang="cs-CZ" dirty="0"/>
          </a:p>
        </p:txBody>
      </p:sp>
      <p:pic>
        <p:nvPicPr>
          <p:cNvPr id="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prstTxWarp prst="textChevronInverted">
              <a:avLst/>
            </a:prstTxWarp>
          </a:bodyPr>
          <a:lstStyle/>
          <a:p>
            <a:r>
              <a:rPr lang="cs-CZ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Průmyslová revoluce</a:t>
            </a:r>
            <a:endParaRPr lang="cs-CZ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zásadní změny ve všech hospodářských sektorech</a:t>
            </a:r>
          </a:p>
          <a:p>
            <a:r>
              <a:rPr lang="cs-CZ" sz="2400" dirty="0" smtClean="0"/>
              <a:t>vyberte co tomu odpovídá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pPr>
              <a:buNone/>
            </a:pPr>
            <a:r>
              <a:rPr lang="cs-CZ" sz="24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 jakém období ve světě proběhla?</a:t>
            </a:r>
            <a:endParaRPr lang="cs-CZ" sz="24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/>
          <p:nvPr/>
        </p:nvSpPr>
        <p:spPr>
          <a:xfrm>
            <a:off x="228600" y="2971800"/>
            <a:ext cx="4038600" cy="914400"/>
          </a:xfrm>
          <a:prstGeom prst="rect">
            <a:avLst/>
          </a:prstGeom>
          <a:ln w="57150"/>
          <a:effectLst>
            <a:glow rad="139700">
              <a:schemeClr val="accent5">
                <a:satMod val="175000"/>
                <a:alpha val="40000"/>
              </a:schemeClr>
            </a:glow>
            <a:outerShdw blurRad="51500" dist="254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přechod od ruční výroby ke strojní výrobě v továrnách</a:t>
            </a:r>
            <a:endParaRPr lang="cs-CZ" sz="2000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800600" y="2971800"/>
            <a:ext cx="4038600" cy="914400"/>
          </a:xfrm>
          <a:prstGeom prst="rect">
            <a:avLst/>
          </a:prstGeom>
          <a:ln w="57150"/>
          <a:effectLst>
            <a:glow rad="139700">
              <a:schemeClr val="accent5">
                <a:satMod val="175000"/>
                <a:alpha val="40000"/>
              </a:schemeClr>
            </a:glow>
            <a:outerShdw blurRad="51500" dist="254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přechod od strojní výroby v továrnách k ruční výrobě v manufakturách</a:t>
            </a:r>
            <a:endParaRPr lang="cs-CZ" sz="2000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304800" y="4724400"/>
            <a:ext cx="2667000" cy="8382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48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12. až 14.stol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3048000" y="4724400"/>
            <a:ext cx="2667000" cy="8382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48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15. až 17.stol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5867400" y="4724400"/>
            <a:ext cx="2667000" cy="8382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48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18. až 20.stol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6" grpId="1" animBg="1"/>
      <p:bldP spid="8" grpId="0" animBg="1"/>
      <p:bldP spid="8" grpId="1" animBg="1"/>
      <p:bldP spid="9" grpId="0" animBg="1"/>
      <p:bldP spid="9" grpId="1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144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základní dělení průmyslu:</a:t>
            </a:r>
            <a:endParaRPr lang="cs-CZ" sz="3600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Diagram 4"/>
          <p:cNvGraphicFramePr/>
          <p:nvPr/>
        </p:nvGraphicFramePr>
        <p:xfrm>
          <a:off x="0" y="1397000"/>
          <a:ext cx="9144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BF9C221-8B3B-411B-A806-9284D21A64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5BF9C221-8B3B-411B-A806-9284D21A64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C520E90-F1D7-46CB-8E28-F069F029E4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5">
                                            <p:graphicEl>
                                              <a:dgm id="{9C520E90-F1D7-46CB-8E28-F069F029E4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C9A1965-989D-460C-B1A0-77A7ABD2D4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2000"/>
                                        <p:tgtEl>
                                          <p:spTgt spid="5">
                                            <p:graphicEl>
                                              <a:dgm id="{3C9A1965-989D-460C-B1A0-77A7ABD2D4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C2BBDEA-5BDC-43CF-8B41-CCC3D99D06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2000"/>
                                        <p:tgtEl>
                                          <p:spTgt spid="5">
                                            <p:graphicEl>
                                              <a:dgm id="{AC2BBDEA-5BDC-43CF-8B41-CCC3D99D06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4C5A68E-28F2-4B82-B39E-C6EDC79BC0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2000"/>
                                        <p:tgtEl>
                                          <p:spTgt spid="5">
                                            <p:graphicEl>
                                              <a:dgm id="{54C5A68E-28F2-4B82-B39E-C6EDC79BC0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E5102C6-ABE6-4E36-B41E-85AE11C8CF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2000"/>
                                        <p:tgtEl>
                                          <p:spTgt spid="5">
                                            <p:graphicEl>
                                              <a:dgm id="{8E5102C6-ABE6-4E36-B41E-85AE11C8CF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D6B4574-748B-4662-A4AD-AC97F5F1B2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2000"/>
                                        <p:tgtEl>
                                          <p:spTgt spid="5">
                                            <p:graphicEl>
                                              <a:dgm id="{9D6B4574-748B-4662-A4AD-AC97F5F1B2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84E1857-EFB7-45A1-AED2-2C9E0E34CF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5">
                                            <p:graphicEl>
                                              <a:dgm id="{284E1857-EFB7-45A1-AED2-2C9E0E34CF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182038A-0F71-4385-AC39-2F4F25B661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2000"/>
                                        <p:tgtEl>
                                          <p:spTgt spid="5">
                                            <p:graphicEl>
                                              <a:dgm id="{5182038A-0F71-4385-AC39-2F4F25B661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57350F2-2275-4819-8BDF-03231F829D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2000"/>
                                        <p:tgtEl>
                                          <p:spTgt spid="5">
                                            <p:graphicEl>
                                              <a:dgm id="{C57350F2-2275-4819-8BDF-03231F829D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14FE7E5-E46A-49BD-BBEF-540E00EFBE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2000"/>
                                        <p:tgtEl>
                                          <p:spTgt spid="5">
                                            <p:graphicEl>
                                              <a:dgm id="{114FE7E5-E46A-49BD-BBEF-540E00EFBE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231B82F-41F9-40AE-B2C9-F85E06037B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2000"/>
                                        <p:tgtEl>
                                          <p:spTgt spid="5">
                                            <p:graphicEl>
                                              <a:dgm id="{2231B82F-41F9-40AE-B2C9-F85E06037B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5D72790-B3FD-4506-8B0C-58166C9093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5">
                                            <p:graphicEl>
                                              <a:dgm id="{65D72790-B3FD-4506-8B0C-58166C9093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95527DF-5A5F-4BA6-BF38-6221C23F3B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2000"/>
                                        <p:tgtEl>
                                          <p:spTgt spid="5">
                                            <p:graphicEl>
                                              <a:dgm id="{595527DF-5A5F-4BA6-BF38-6221C23F3B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56E094C-417C-4458-9072-D9CB60840B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">
                                            <p:graphicEl>
                                              <a:dgm id="{856E094C-417C-4458-9072-D9CB60840B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75DB49E-708A-4EC4-BD1D-82EFD5BA07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2000"/>
                                        <p:tgtEl>
                                          <p:spTgt spid="5">
                                            <p:graphicEl>
                                              <a:dgm id="{975DB49E-708A-4EC4-BD1D-82EFD5BA07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25355E6-4EC8-471F-ADF7-9BA40AFF20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2000"/>
                                        <p:tgtEl>
                                          <p:spTgt spid="5">
                                            <p:graphicEl>
                                              <a:dgm id="{625355E6-4EC8-471F-ADF7-9BA40AFF20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81CC895-BF21-4BDF-BBAF-BE631E49BE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2000"/>
                                        <p:tgtEl>
                                          <p:spTgt spid="5">
                                            <p:graphicEl>
                                              <a:dgm id="{881CC895-BF21-4BDF-BBAF-BE631E49BE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2B1263B-EB15-4498-A540-5A33D72886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2000"/>
                                        <p:tgtEl>
                                          <p:spTgt spid="5">
                                            <p:graphicEl>
                                              <a:dgm id="{42B1263B-EB15-4498-A540-5A33D72886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9813F98-0C2E-4203-9A14-FB8035E64F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2000"/>
                                        <p:tgtEl>
                                          <p:spTgt spid="5">
                                            <p:graphicEl>
                                              <a:dgm id="{19813F98-0C2E-4203-9A14-FB8035E64F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2895600" cy="8382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cs-CZ" sz="3600" dirty="0" smtClean="0"/>
              <a:t>další dělení:</a:t>
            </a:r>
            <a:endParaRPr lang="cs-CZ" sz="3600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Zástupný symbol pro obsah 4"/>
          <p:cNvGraphicFramePr>
            <a:graphicFrameLocks/>
          </p:cNvGraphicFramePr>
          <p:nvPr/>
        </p:nvGraphicFramePr>
        <p:xfrm>
          <a:off x="914400" y="3048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9EE1C93-8713-4F80-9F87-30B2866D8F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graphicEl>
                                              <a:dgm id="{69EE1C93-8713-4F80-9F87-30B2866D8F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>
                                            <p:graphicEl>
                                              <a:dgm id="{69EE1C93-8713-4F80-9F87-30B2866D8F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>
                                            <p:graphicEl>
                                              <a:dgm id="{69EE1C93-8713-4F80-9F87-30B2866D8F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>
                                            <p:graphicEl>
                                              <a:dgm id="{69EE1C93-8713-4F80-9F87-30B2866D8F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3384DC0-7B7B-45CE-84BE-E102C99933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>
                                            <p:graphicEl>
                                              <a:dgm id="{33384DC0-7B7B-45CE-84BE-E102C99933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>
                                            <p:graphicEl>
                                              <a:dgm id="{33384DC0-7B7B-45CE-84BE-E102C99933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>
                                            <p:graphicEl>
                                              <a:dgm id="{33384DC0-7B7B-45CE-84BE-E102C99933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>
                                            <p:graphicEl>
                                              <a:dgm id="{33384DC0-7B7B-45CE-84BE-E102C99933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511FEAA-093F-460C-93DB-3CB8A0680A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>
                                            <p:graphicEl>
                                              <a:dgm id="{F511FEAA-093F-460C-93DB-3CB8A0680A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">
                                            <p:graphicEl>
                                              <a:dgm id="{F511FEAA-093F-460C-93DB-3CB8A0680A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">
                                            <p:graphicEl>
                                              <a:dgm id="{F511FEAA-093F-460C-93DB-3CB8A0680A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>
                                            <p:graphicEl>
                                              <a:dgm id="{F511FEAA-093F-460C-93DB-3CB8A0680A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5B9BD35-4DCC-4F4C-8397-91CFA60B46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">
                                            <p:graphicEl>
                                              <a:dgm id="{95B9BD35-4DCC-4F4C-8397-91CFA60B46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">
                                            <p:graphicEl>
                                              <a:dgm id="{95B9BD35-4DCC-4F4C-8397-91CFA60B46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">
                                            <p:graphicEl>
                                              <a:dgm id="{95B9BD35-4DCC-4F4C-8397-91CFA60B46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">
                                            <p:graphicEl>
                                              <a:dgm id="{95B9BD35-4DCC-4F4C-8397-91CFA60B46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2020BC0-20B3-4F90-AC03-470FA75013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6">
                                            <p:graphicEl>
                                              <a:dgm id="{82020BC0-20B3-4F90-AC03-470FA75013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6">
                                            <p:graphicEl>
                                              <a:dgm id="{82020BC0-20B3-4F90-AC03-470FA75013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6">
                                            <p:graphicEl>
                                              <a:dgm id="{82020BC0-20B3-4F90-AC03-470FA75013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6">
                                            <p:graphicEl>
                                              <a:dgm id="{82020BC0-20B3-4F90-AC03-470FA75013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08C62C7-41B7-412C-8A05-93AA1FA664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6">
                                            <p:graphicEl>
                                              <a:dgm id="{208C62C7-41B7-412C-8A05-93AA1FA664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6">
                                            <p:graphicEl>
                                              <a:dgm id="{208C62C7-41B7-412C-8A05-93AA1FA664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6">
                                            <p:graphicEl>
                                              <a:dgm id="{208C62C7-41B7-412C-8A05-93AA1FA664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6">
                                            <p:graphicEl>
                                              <a:dgm id="{208C62C7-41B7-412C-8A05-93AA1FA664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4723722-24EF-4178-8ACF-5335B478CF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6">
                                            <p:graphicEl>
                                              <a:dgm id="{14723722-24EF-4178-8ACF-5335B478CF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6">
                                            <p:graphicEl>
                                              <a:dgm id="{14723722-24EF-4178-8ACF-5335B478CF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6">
                                            <p:graphicEl>
                                              <a:dgm id="{14723722-24EF-4178-8ACF-5335B478CF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6">
                                            <p:graphicEl>
                                              <a:dgm id="{14723722-24EF-4178-8ACF-5335B478CF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AE38EA4-15AF-4828-A4E4-235E467AE0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6">
                                            <p:graphicEl>
                                              <a:dgm id="{DAE38EA4-15AF-4828-A4E4-235E467AE0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6">
                                            <p:graphicEl>
                                              <a:dgm id="{DAE38EA4-15AF-4828-A4E4-235E467AE0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6">
                                            <p:graphicEl>
                                              <a:dgm id="{DAE38EA4-15AF-4828-A4E4-235E467AE0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6">
                                            <p:graphicEl>
                                              <a:dgm id="{DAE38EA4-15AF-4828-A4E4-235E467AE0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B4014B2-9DC1-4D34-B921-90D831FB17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6">
                                            <p:graphicEl>
                                              <a:dgm id="{3B4014B2-9DC1-4D34-B921-90D831FB17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6">
                                            <p:graphicEl>
                                              <a:dgm id="{3B4014B2-9DC1-4D34-B921-90D831FB17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6">
                                            <p:graphicEl>
                                              <a:dgm id="{3B4014B2-9DC1-4D34-B921-90D831FB17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6">
                                            <p:graphicEl>
                                              <a:dgm id="{3B4014B2-9DC1-4D34-B921-90D831FB17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C14C7D4-063C-41F7-9257-851BBC06E5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6">
                                            <p:graphicEl>
                                              <a:dgm id="{CC14C7D4-063C-41F7-9257-851BBC06E5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6">
                                            <p:graphicEl>
                                              <a:dgm id="{CC14C7D4-063C-41F7-9257-851BBC06E5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6">
                                            <p:graphicEl>
                                              <a:dgm id="{CC14C7D4-063C-41F7-9257-851BBC06E5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6">
                                            <p:graphicEl>
                                              <a:dgm id="{CC14C7D4-063C-41F7-9257-851BBC06E5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BF26E6F-6531-4C42-8347-99CF813F63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6">
                                            <p:graphicEl>
                                              <a:dgm id="{8BF26E6F-6531-4C42-8347-99CF813F63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6">
                                            <p:graphicEl>
                                              <a:dgm id="{8BF26E6F-6531-4C42-8347-99CF813F63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6">
                                            <p:graphicEl>
                                              <a:dgm id="{8BF26E6F-6531-4C42-8347-99CF813F63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6">
                                            <p:graphicEl>
                                              <a:dgm id="{8BF26E6F-6531-4C42-8347-99CF813F63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6" grpId="0">
        <p:bldSub>
          <a:bldDgm bld="lvl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4"/>
          <p:cNvGraphicFramePr>
            <a:graphicFrameLocks/>
          </p:cNvGraphicFramePr>
          <p:nvPr/>
        </p:nvGraphicFramePr>
        <p:xfrm>
          <a:off x="0" y="0"/>
          <a:ext cx="9144000" cy="5592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3" descr="OPVK_hor_zakladni_logolink_RGB_cz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9EE1C93-8713-4F80-9F87-30B2866D8F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69EE1C93-8713-4F80-9F87-30B2866D8F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3384DC0-7B7B-45CE-84BE-E102C99933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33384DC0-7B7B-45CE-84BE-E102C99933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511FEAA-093F-460C-93DB-3CB8A0680A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F511FEAA-093F-460C-93DB-3CB8A0680A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5B9BD35-4DCC-4F4C-8397-91CFA60B46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95B9BD35-4DCC-4F4C-8397-91CFA60B46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2020BC0-20B3-4F90-AC03-470FA75013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4">
                                            <p:graphicEl>
                                              <a:dgm id="{82020BC0-20B3-4F90-AC03-470FA75013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08C62C7-41B7-412C-8A05-93AA1FA664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2000"/>
                                        <p:tgtEl>
                                          <p:spTgt spid="4">
                                            <p:graphicEl>
                                              <a:dgm id="{208C62C7-41B7-412C-8A05-93AA1FA664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4723722-24EF-4178-8ACF-5335B478CF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4">
                                            <p:graphicEl>
                                              <a:dgm id="{14723722-24EF-4178-8ACF-5335B478CF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AE38EA4-15AF-4828-A4E4-235E467AE0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2000"/>
                                        <p:tgtEl>
                                          <p:spTgt spid="4">
                                            <p:graphicEl>
                                              <a:dgm id="{DAE38EA4-15AF-4828-A4E4-235E467AE0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4014B2-9DC1-4D34-B921-90D831FB17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2000"/>
                                        <p:tgtEl>
                                          <p:spTgt spid="4">
                                            <p:graphicEl>
                                              <a:dgm id="{3B4014B2-9DC1-4D34-B921-90D831FB17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803CC3-103F-43A6-92B7-159A3E1DFE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2000"/>
                                        <p:tgtEl>
                                          <p:spTgt spid="4">
                                            <p:graphicEl>
                                              <a:dgm id="{C5803CC3-103F-43A6-92B7-159A3E1DFE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3FCD982-D092-4E06-AD59-D21871C240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2000"/>
                                        <p:tgtEl>
                                          <p:spTgt spid="4">
                                            <p:graphicEl>
                                              <a:dgm id="{93FCD982-D092-4E06-AD59-D21871C240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629BEE-89C1-470A-9065-DC1875A872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2000"/>
                                        <p:tgtEl>
                                          <p:spTgt spid="4">
                                            <p:graphicEl>
                                              <a:dgm id="{A5629BEE-89C1-470A-9065-DC1875A872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2869F22-1359-40E3-B72B-51D54FECEB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2000"/>
                                        <p:tgtEl>
                                          <p:spTgt spid="4">
                                            <p:graphicEl>
                                              <a:dgm id="{B2869F22-1359-40E3-B72B-51D54FECEB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Přímá spojovací čára 10"/>
          <p:cNvCxnSpPr/>
          <p:nvPr/>
        </p:nvCxnSpPr>
        <p:spPr>
          <a:xfrm>
            <a:off x="4572000" y="1447800"/>
            <a:ext cx="0" cy="54102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Rozdělte výrobky podle toho, zda jsou výsledkem lehkého nebo těžkého strojírenství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639762"/>
          </a:xfrm>
        </p:spPr>
        <p:txBody>
          <a:bodyPr/>
          <a:lstStyle/>
          <a:p>
            <a:r>
              <a:rPr lang="cs-CZ" sz="4400" dirty="0" smtClean="0"/>
              <a:t>LEHKÉ</a:t>
            </a:r>
            <a:endParaRPr lang="cs-CZ" sz="44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639762"/>
          </a:xfrm>
        </p:spPr>
        <p:txBody>
          <a:bodyPr/>
          <a:lstStyle/>
          <a:p>
            <a:pPr algn="r"/>
            <a:r>
              <a:rPr lang="cs-CZ" sz="4400" dirty="0" smtClean="0"/>
              <a:t>TĚŽKÉ</a:t>
            </a:r>
            <a:endParaRPr lang="cs-CZ" sz="4400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2" name="Picture 2" descr="Zobrazit podrobnost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810000"/>
            <a:ext cx="1828800" cy="18288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6084" name="Picture 4" descr="Zobrazit podrobnost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0" y="3657600"/>
            <a:ext cx="1828800" cy="1828800"/>
          </a:xfrm>
          <a:prstGeom prst="pentagon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6088" name="Picture 8" descr="Zobrazit podrobnosti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86200" y="3733800"/>
            <a:ext cx="1828800" cy="1828800"/>
          </a:xfrm>
          <a:prstGeom prst="rect">
            <a:avLst/>
          </a:prstGeom>
          <a:noFill/>
        </p:spPr>
      </p:pic>
      <p:pic>
        <p:nvPicPr>
          <p:cNvPr id="46092" name="Picture 12" descr="Zobrazit podrobnosti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EFFFD"/>
              </a:clrFrom>
              <a:clrTo>
                <a:srgbClr val="FEFF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0" y="3810000"/>
            <a:ext cx="1828800" cy="1828800"/>
          </a:xfrm>
          <a:prstGeom prst="rect">
            <a:avLst/>
          </a:prstGeom>
          <a:noFill/>
        </p:spPr>
      </p:pic>
      <p:pic>
        <p:nvPicPr>
          <p:cNvPr id="46094" name="Picture 14" descr="Zobrazit podrobnosti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0" y="5029200"/>
            <a:ext cx="1828800" cy="18288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61887E-6 C 0.08229 -0.01711 0.14358 -0.02313 0.23698 -0.02706 C 0.29479 -0.02498 0.35104 -0.02127 0.40139 -0.00763 C 0.52361 0.02521 0.44601 0.01133 0.52917 0.02891 C 0.56684 0.03677 0.59896 0.04602 0.63837 0.05227 C 0.65035 0.05412 0.675 0.05597 0.675 0.0562 " pathEditMode="relative" rAng="0" ptsTypes="fffffA">
                                      <p:cBhvr>
                                        <p:cTn id="6" dur="2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8" y="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66512E-7 C -0.02656 -0.00069 -0.0533 1.66512E-7 -0.07986 -0.00208 C -0.10347 -0.00393 -0.12726 -0.01226 -0.15087 -0.0155 C -0.15868 -0.02336 -0.16511 -0.03192 -0.17396 -0.03677 C -0.18802 -0.05481 -0.19705 -0.07794 -0.20868 -0.09852 C -0.20955 -0.10315 -0.21268 -0.10754 -0.21163 -0.11216 C -0.20851 -0.1265 -0.18386 -0.12604 -0.17691 -0.12743 C -0.16962 -0.12882 -0.15521 -0.13136 -0.15521 -0.13136 C -0.11528 -0.13043 -0.08716 -0.12928 -0.05087 -0.12558 C -0.04497 -0.12303 -0.03837 -0.12257 -0.03334 -0.11795 C -0.02778 -0.11286 -0.03073 -0.11471 -0.02466 -0.11216 C -0.01198 -0.10083 -0.00087 -0.10731 0.0158 -0.10823 C 0.03246 -0.11124 0.04861 -0.11748 0.0651 -0.12165 C 0.08229 -0.12604 0.1 -0.12697 0.11736 -0.12951 C 0.12534 -0.13298 0.13368 -0.1339 0.14201 -0.13529 C 0.16111 -0.14339 0.13611 -0.13344 0.18975 -0.13899 C 0.19965 -0.13992 0.20937 -0.14732 0.21875 -0.15079 C 0.22048 -0.15264 0.22257 -0.15495 0.22465 -0.15657 C 0.22604 -0.15749 0.22778 -0.15726 0.22899 -0.15842 C 0.23993 -0.17021 0.22534 -0.16027 0.23472 -0.16605 " pathEditMode="relative" ptsTypes="fffffffffffffffffffA">
                                      <p:cBhvr>
                                        <p:cTn id="10" dur="20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6.47549E-7 C 0.02448 -0.00277 0.0401 -0.01226 0.06527 -0.01943 C 0.09548 -0.02821 0.07864 -0.02359 0.11597 -0.03284 C 0.13472 -0.03746 0.15295 -0.04741 0.17239 -0.05041 C 0.2085 -0.04949 0.26892 -0.04209 0.30868 -0.05226 C 0.32014 -0.06267 0.31909 -0.0821 0.32031 -0.09852 C 0.31892 -0.12234 0.32066 -0.14685 0.31579 -0.16998 C 0.31423 -0.17738 0.30781 -0.18108 0.30295 -0.18547 C 0.28298 -0.20328 0.2651 -0.20629 0.24201 -0.2086 C 0.22795 -0.20721 0.21406 -0.20536 0.2 -0.20282 C 0.10642 -0.20398 0.01354 -0.20721 -0.07969 -0.20467 C -0.08681 -0.20305 -0.09618 -0.20236 -0.10296 -0.19704 C -0.10556 -0.19496 -0.10712 -0.18987 -0.11025 -0.18941 C -0.16355 -0.1827 -0.21736 -0.18663 -0.27101 -0.18547 C -0.28073 -0.18617 -0.29046 -0.18594 -0.3 -0.18733 C -0.31563 -0.18964 -0.32934 -0.20213 -0.34497 -0.20467 C -0.34931 -0.20675 -0.35799 -0.21045 -0.35799 -0.21045 C -0.37344 -0.22618 -0.38403 -0.21762 -0.4073 -0.21623 C -0.41111 -0.21508 -0.41546 -0.21508 -0.41893 -0.21253 C -0.42032 -0.21161 -0.41927 -0.20814 -0.42032 -0.20675 C -0.42188 -0.20467 -0.4283 -0.20282 -0.43039 -0.20282 " pathEditMode="relative" ptsTypes="ffffffffffffffffffffA">
                                      <p:cBhvr>
                                        <p:cTn id="14" dur="20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63737E-6 C -0.00764 -0.01017 -0.01285 -0.0111 -0.00729 -0.02706 C -0.00504 -0.03376 -0.0007 -0.03862 0.00278 -0.0444 C 0.00625 -0.05018 0.00833 -0.05804 0.01302 -0.06175 C 0.02708 -0.07285 0.03455 -0.0747 0.05069 -0.07724 C 0.05694 -0.07655 0.06337 -0.07701 0.06944 -0.07539 C 0.07864 -0.07285 0.08646 -0.06429 0.09566 -0.06175 C 0.10677 -0.05851 0.11788 -0.05643 0.12899 -0.05411 C 0.15 -0.05758 0.15764 -0.05989 0.17535 -0.07146 C 0.18403 -0.08302 0.18889 -0.09088 0.19271 -0.10615 C 0.1941 -0.11956 0.19531 -0.12465 0.19271 -0.13899 C 0.1875 -0.1672 0.15312 -0.20837 0.13177 -0.21623 C 0.12378 -0.21924 0.11545 -0.21878 0.10729 -0.22016 C 0.0875 -0.21947 0.06753 -0.22039 0.04774 -0.21808 C 0.04496 -0.21785 0.0434 -0.21299 0.04062 -0.2123 C 0.02344 -0.20814 0.00573 -0.20814 -0.01163 -0.20467 C -0.07066 -0.18108 -0.13299 -0.16373 -0.19427 -0.15633 C -0.20764 -0.15148 -0.22066 -0.14847 -0.23333 -0.14084 C -0.23577 -0.13691 -0.23802 -0.13274 -0.24063 -0.12928 C -0.24236 -0.12696 -0.24497 -0.12604 -0.24636 -0.12349 C -0.25122 -0.11517 -0.25452 -0.10569 -0.25799 -0.09644 C -0.26007 -0.0821 -0.25799 -0.0784 -0.26962 -0.07539 C -0.3059 -0.07724 -0.3066 -0.0784 -0.33629 -0.08695 C -0.34861 -0.09782 -0.34149 -0.09412 -0.35799 -0.09644 C -0.375 -0.10777 -0.36424 -0.12303 -0.35938 -0.14084 C -0.36007 -0.14893 -0.36233 -0.16096 -0.36233 -0.16998 " pathEditMode="relative" ptsTypes="fffffffffffffffffffffffffA">
                                      <p:cBhvr>
                                        <p:cTn id="18" dur="2000" fill="hold"/>
                                        <p:tgtEl>
                                          <p:spTgt spid="460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9.84274E-6 C -0.00173 -0.04764 -0.00381 -0.09551 -0.00868 -0.14269 C -0.00972 -0.17391 -0.01336 -0.18732 -0.00729 -0.21415 C -0.00607 -0.27682 -0.00451 -0.33487 -0.00572 -0.39754 C -0.01701 -0.39407 -0.01111 -0.39754 -0.02309 -0.37835 C -0.03385 -0.36123 -0.04079 -0.34227 -0.05069 -0.32423 C -0.07361 -0.28237 -0.10277 -0.24259 -0.13177 -0.20837 C -0.14201 -0.19611 -0.15694 -0.18246 -0.1651 -0.16789 C -0.16927 -0.16026 -0.17048 -0.15587 -0.17673 -0.15055 C -0.17725 -0.1487 -0.1776 -0.14662 -0.17829 -0.14477 C -0.17899 -0.14269 -0.18038 -0.13691 -0.18107 -0.13899 C -0.18298 -0.14431 -0.18194 -0.15055 -0.18263 -0.15633 C -0.18333 -0.16258 -0.18576 -0.16998 -0.18715 -0.17553 C -0.18923 -0.19611 -0.19184 -0.21715 -0.19565 -0.23728 C -0.19756 -0.2604 -0.1993 -0.28283 -0.20434 -0.30504 C -0.2052 -0.3092 -0.2085 -0.32932 -0.21024 -0.33186 C -0.21163 -0.33418 -0.21406 -0.33441 -0.21597 -0.3358 C -0.21892 -0.32932 -0.2217 -0.32308 -0.22465 -0.3166 C -0.22552 -0.31475 -0.2276 -0.31544 -0.22899 -0.31452 C -0.23159 -0.3129 -0.23385 -0.31082 -0.23611 -0.30874 C -0.24253 -0.30249 -0.24878 -0.29602 -0.25503 -0.28954 C -0.2592 -0.28538 -0.26145 -0.27867 -0.2651 -0.27405 C -0.27013 -0.2678 -0.27604 -0.26295 -0.28107 -0.2567 C -0.29913 -0.23404 -0.31232 -0.20629 -0.32604 -0.17946 C -0.3302 -0.18015 -0.33871 -0.18061 -0.3434 -0.18339 C -0.34843 -0.18617 -0.35798 -0.19287 -0.35798 -0.19287 C -0.38489 -0.23658 -0.39027 -0.29694 -0.39704 -0.35129 C -0.39913 -0.36794 -0.40138 -0.38459 -0.40277 -0.40148 C -0.40381 -0.41466 -0.40364 -0.4401 -0.41006 -0.45351 C -0.41267 -0.43478 -0.41857 -0.41836 -0.4217 -0.39962 C -0.42812 -0.3617 -0.4342 -0.32238 -0.45069 -0.28954 C -0.45416 -0.2826 -0.45868 -0.27682 -0.46232 -0.27012 C -0.46822 -0.25948 -0.47968 -0.23797 -0.48975 -0.23357 C -0.4901 -0.23311 -0.50989 -0.20605 -0.51302 -0.20444 C -0.5184 -0.20166 -0.52465 -0.20328 -0.53038 -0.20259 C -0.54288 -0.19865 -0.55486 -0.19403 -0.56666 -0.18709 C -0.58836 -0.17437 -0.57378 -0.18015 -0.58697 -0.17553 C -0.59739 -0.15379 -0.58159 -0.18501 -0.59409 -0.16604 C -0.59895 -0.15864 -0.6026 -0.15009 -0.60729 -0.14269 C -0.60989 -0.14801 -0.61163 -0.15171 -0.61163 -0.15818 " pathEditMode="relative" ptsTypes="fffffffffffffffffffffffffffffffffffffffA">
                                      <p:cBhvr>
                                        <p:cTn id="22" dur="2000" fill="hold"/>
                                        <p:tgtEl>
                                          <p:spTgt spid="460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6">
      <a:dk1>
        <a:srgbClr val="171A1B"/>
      </a:dk1>
      <a:lt1>
        <a:srgbClr val="F39900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8CAAA"/>
      </a:accent3>
      <a:accent4>
        <a:srgbClr val="121415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3">
        <a:dk1>
          <a:srgbClr val="005A58"/>
        </a:dk1>
        <a:lt1>
          <a:srgbClr val="FFFFFF"/>
        </a:lt1>
        <a:dk2>
          <a:srgbClr val="F3990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8CAAA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4">
        <a:dk1>
          <a:srgbClr val="FFFFFF"/>
        </a:dk1>
        <a:lt1>
          <a:srgbClr val="FFFFFF"/>
        </a:lt1>
        <a:dk2>
          <a:srgbClr val="F39900"/>
        </a:dk2>
        <a:lt2>
          <a:srgbClr val="171A1B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DADADA"/>
        </a:accent4>
        <a:accent5>
          <a:srgbClr val="FFFFFF"/>
        </a:accent5>
        <a:accent6>
          <a:srgbClr val="E7E7E7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5">
        <a:dk1>
          <a:srgbClr val="171A1B"/>
        </a:dk1>
        <a:lt1>
          <a:srgbClr val="F39900"/>
        </a:lt1>
        <a:dk2>
          <a:srgbClr val="171A1B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6">
        <a:dk1>
          <a:srgbClr val="171A1B"/>
        </a:dk1>
        <a:lt1>
          <a:srgbClr val="F39900"/>
        </a:lt1>
        <a:dk2>
          <a:srgbClr val="FFFFFF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oject Status Report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526</TotalTime>
  <Words>255</Words>
  <Application>Microsoft Office PowerPoint</Application>
  <PresentationFormat>Předvádění na obrazovce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Výchozí návrh</vt:lpstr>
      <vt:lpstr>Project Status Report</vt:lpstr>
      <vt:lpstr>SVĚTOVÁ PRŮMYSLOVÁ VÝROBA</vt:lpstr>
      <vt:lpstr>Anotace:</vt:lpstr>
      <vt:lpstr>PRŮMYSL</vt:lpstr>
      <vt:lpstr>Pokus se uvést vše, k čemu se dají průmyslové výrobky využívat...</vt:lpstr>
      <vt:lpstr>Průmyslová revoluce</vt:lpstr>
      <vt:lpstr>základní dělení průmyslu:</vt:lpstr>
      <vt:lpstr>další dělení:</vt:lpstr>
      <vt:lpstr>Snímek 8</vt:lpstr>
      <vt:lpstr>Rozdělte výrobky podle toho, zda jsou výsledkem lehkého nebo těžkého strojírenství</vt:lpstr>
      <vt:lpstr>konec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Helenečka</dc:creator>
  <cp:lastModifiedBy>Helenka</cp:lastModifiedBy>
  <cp:revision>55</cp:revision>
  <cp:lastPrinted>1601-01-01T00:00:00Z</cp:lastPrinted>
  <dcterms:created xsi:type="dcterms:W3CDTF">1601-01-01T00:00:00Z</dcterms:created>
  <dcterms:modified xsi:type="dcterms:W3CDTF">2013-05-09T18:59:59Z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