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5" r:id="rId2"/>
  </p:sld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6EA6-5B1F-46D7-8191-24699F324B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97269-DB3A-4452-9892-F5A5BD5616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3B64E-9143-4AEC-840A-558C6F21C2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56EA6-5B1F-46D7-8191-24699F324B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7B81B-E266-4873-93D2-7ACD74B3DDF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0EA3A-C78A-44A9-8E43-5A85F06F23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7962A-875B-4413-B222-DAFA973A3A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42CF8-5C66-4178-9025-8FCA95CC8F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9335B7-BD24-4B9F-A615-67663EA7E8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6E9EA-772E-477B-BDDF-B2BAB7C0DB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F47D536E-D7BE-4A93-B665-31B3EFA406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7B81B-E266-4873-93D2-7ACD74B3D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C484E-3476-4968-B52E-EDBF2FC60A1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97269-DB3A-4452-9892-F5A5BD5616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3B64E-9143-4AEC-840A-558C6F21C26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0EA3A-C78A-44A9-8E43-5A85F06F23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7962A-875B-4413-B222-DAFA973A3A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42CF8-5C66-4178-9025-8FCA95CC8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35B7-BD24-4B9F-A615-67663EA7E8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6E9EA-772E-477B-BDDF-B2BAB7C0DB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D536E-D7BE-4A93-B665-31B3EFA406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C484E-3476-4968-B52E-EDBF2FC60A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3E766C-D62C-4729-A57E-3840B2A543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33E766C-D62C-4729-A57E-3840B2A5431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PRŮMYSLOVÉ OBLASTI SVĚTA OPAKOVÁNÍ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52400" y="4191000"/>
            <a:ext cx="922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Z_148_Hospodářství_Průmyslové oblasti světa-opakování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900" dirty="0" smtClean="0"/>
              <a:t>Kde podle vás sídlí firma </a:t>
            </a:r>
            <a:r>
              <a:rPr lang="cs-CZ" sz="3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BASF</a:t>
            </a:r>
            <a:r>
              <a:rPr lang="cs-CZ" sz="3900" dirty="0" smtClean="0"/>
              <a:t>(jedna z největších agrochemických firem světa, která vyrábí </a:t>
            </a:r>
            <a:r>
              <a:rPr lang="cs-CZ" sz="3900" dirty="0" err="1" smtClean="0"/>
              <a:t>prům</a:t>
            </a:r>
            <a:r>
              <a:rPr lang="cs-CZ" sz="3900" dirty="0" smtClean="0"/>
              <a:t>. chemikálie, plasty, pesticidy apod</a:t>
            </a:r>
            <a:r>
              <a:rPr lang="cs-CZ" dirty="0" smtClean="0"/>
              <a:t>.)? 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124200" y="4267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Velká Británie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34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Německo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340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900" dirty="0" smtClean="0"/>
              <a:t>Kde došlo k nejhorší katastrofě v novodobých dějinách svého druhu – zřícení osmipodlažní textilky, ve které zemřelo více než 500 lidí (24.4.2013)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124200" y="4267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Rumunsko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34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Kanada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340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Bangladéš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900" dirty="0" smtClean="0"/>
              <a:t>TPCA = spolupráce automobilek, které společně vystavěly a provozují automobilovou továrnu u Kolína. Jaké značky aut se zde vyrábí?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124200" y="4267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Citro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ën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34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Toyota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340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Peugeot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2133600"/>
            <a:ext cx="8257736" cy="2301240"/>
          </a:xfrm>
        </p:spPr>
        <p:txBody>
          <a:bodyPr/>
          <a:lstStyle/>
          <a:p>
            <a:pPr algn="ctr"/>
            <a:r>
              <a:rPr lang="en-US" dirty="0" err="1" smtClean="0"/>
              <a:t>bonusov</a:t>
            </a:r>
            <a:r>
              <a:rPr lang="cs-CZ" dirty="0" smtClean="0"/>
              <a:t>Á OTÁZKA NA ZÁVĚR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900" dirty="0" smtClean="0"/>
              <a:t>Na kolikátém místě se nachází Česká republika v porovnání s ostatními státy světa z hlediska spotřeby alkoholických nápojů?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124200" y="44196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tisíctém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34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druhém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340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padesátém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:-D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opakování učiva o průmyslových oblastech světa 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prověřuje získané dovednosti a ověřuji si, zda žák dokáže pracovat s atlasem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 nabízených pojmů škrtněte ty, které nepatří mezi celosvětově nejvýznamnější průmyslové oblasti: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57200" y="2362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SV USA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324600" y="4267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Japonské ostrovy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943600" y="22860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 Evropa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76600" y="33528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Evropa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28600" y="4267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Aljaška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 jakém světadíle je nejrozšířenější textilní průmysl?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57200" y="2362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Asie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943600" y="22860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Austrálie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505200" y="38100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Severní Amerika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 jakém světadíle je nejrozšířenější potravinářský průmysl?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048000" y="43434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Afrika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943600" y="22860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Austrálie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85800" y="2362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Evropa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 jakém světadíle je nejrozšířenější strojírenský průmysl?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181600" y="35814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Severní Amerika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371600" y="2362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Afrika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371600" y="40386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Asie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 jakém světadíle je nejrozšířenější hutnický průmysl?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715000" y="28194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Asie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34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Afrika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76600" y="43434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Evropa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 jakém světadíle je nejrozšířenější chemický průmysl?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048000" y="40386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Jižní Amerika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334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Austrálie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34000" y="27432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Severní Amerika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Vybarvěte stejnou barvou, co k sobě patří (firma + </a:t>
            </a:r>
            <a:r>
              <a:rPr lang="cs-CZ" dirty="0" err="1" smtClean="0"/>
              <a:t>prům.odvětví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276600" y="41910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strojírenství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04800" y="17526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ŠKODA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324600" y="17526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ArcelorMittal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04800" y="29718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ZENTIVA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81000" y="55626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chemický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04800" y="41910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hutnictví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276600" y="1752600"/>
            <a:ext cx="29718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potravinářský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324600" y="41910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CHIQUITA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324600" y="29718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LOUIS VUITTON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352800" y="2971800"/>
            <a:ext cx="2819400" cy="1066800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textilní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ED64E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ED64E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D3FC7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D3FC7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chnický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310</Words>
  <Application>Microsoft Office PowerPoint</Application>
  <PresentationFormat>Předvádění na obrazovce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Výchozí návrh</vt:lpstr>
      <vt:lpstr>Technický</vt:lpstr>
      <vt:lpstr>PRŮMYSLOVÉ OBLASTI SVĚTA OPAKOVÁNÍ</vt:lpstr>
      <vt:lpstr>Anotace:</vt:lpstr>
      <vt:lpstr>Z nabízených pojmů škrtněte ty, které nepatří mezi celosvětově nejvýznamnější průmyslové oblasti:</vt:lpstr>
      <vt:lpstr>Na jakém světadíle je nejrozšířenější textilní průmysl?</vt:lpstr>
      <vt:lpstr>Na jakém světadíle je nejrozšířenější potravinářský průmysl?</vt:lpstr>
      <vt:lpstr>Na jakém světadíle je nejrozšířenější strojírenský průmysl?</vt:lpstr>
      <vt:lpstr>Na jakém světadíle je nejrozšířenější hutnický průmysl?</vt:lpstr>
      <vt:lpstr>Na jakém světadíle je nejrozšířenější chemický průmysl?</vt:lpstr>
      <vt:lpstr>Vybarvěte stejnou barvou, co k sobě patří (firma + prům.odvětví)</vt:lpstr>
      <vt:lpstr>Kde podle vás sídlí firma BASF(jedna z největších agrochemických firem světa, která vyrábí prům. chemikálie, plasty, pesticidy apod.)? </vt:lpstr>
      <vt:lpstr>Kde došlo k nejhorší katastrofě v novodobých dějinách svého druhu – zřícení osmipodlažní textilky, ve které zemřelo více než 500 lidí (24.4.2013)? </vt:lpstr>
      <vt:lpstr>TPCA = spolupráce automobilek, které společně vystavěly a provozují automobilovou továrnu u Kolína. Jaké značky aut se zde vyrábí?</vt:lpstr>
      <vt:lpstr>bonusovÁ OTÁZKA NA ZÁVĚR</vt:lpstr>
      <vt:lpstr>Na kolikátém místě se nachází Česká republika v porovnání s ostatními státy světa z hlediska spotřeby alkoholických nápojů?</vt:lpstr>
      <vt:lpstr>konec :-D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2013-06-06T16:10:18Z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