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4" r:id="rId17"/>
    <p:sldId id="271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7ECE48-7625-4F58-80C2-AD0B9428D6FE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FF3BD7EC-A0A8-4512-8D3E-F353E70AB578}">
      <dgm:prSet phldrT="[Text]"/>
      <dgm:spPr/>
      <dgm:t>
        <a:bodyPr/>
        <a:lstStyle/>
        <a:p>
          <a:r>
            <a:rPr lang="cs-CZ" dirty="0" smtClean="0"/>
            <a:t>I. koridor</a:t>
          </a:r>
          <a:endParaRPr lang="cs-CZ" dirty="0"/>
        </a:p>
      </dgm:t>
    </dgm:pt>
    <dgm:pt modelId="{1DE2EBFD-FA78-435D-A50D-8CC43FAE4A7F}" type="parTrans" cxnId="{BE86FC46-278F-48EF-8771-D8A1BD35BE5E}">
      <dgm:prSet/>
      <dgm:spPr/>
      <dgm:t>
        <a:bodyPr/>
        <a:lstStyle/>
        <a:p>
          <a:endParaRPr lang="cs-CZ"/>
        </a:p>
      </dgm:t>
    </dgm:pt>
    <dgm:pt modelId="{696C4E88-279B-4284-B59B-1871EBAC0B64}" type="sibTrans" cxnId="{BE86FC46-278F-48EF-8771-D8A1BD35BE5E}">
      <dgm:prSet/>
      <dgm:spPr/>
      <dgm:t>
        <a:bodyPr/>
        <a:lstStyle/>
        <a:p>
          <a:endParaRPr lang="cs-CZ"/>
        </a:p>
      </dgm:t>
    </dgm:pt>
    <dgm:pt modelId="{B9D488D3-2C4D-4EC6-AE41-577149E4B66C}">
      <dgm:prSet phldrT="[Text]"/>
      <dgm:spPr/>
      <dgm:t>
        <a:bodyPr/>
        <a:lstStyle/>
        <a:p>
          <a:r>
            <a:rPr lang="cs-CZ" dirty="0" smtClean="0"/>
            <a:t>Německo – Děčín – Praha – Pardubice – Brno – Břeclav - Rakousko</a:t>
          </a:r>
          <a:endParaRPr lang="cs-CZ" dirty="0"/>
        </a:p>
      </dgm:t>
    </dgm:pt>
    <dgm:pt modelId="{028A8249-F3D7-441A-AA15-CE270B04C11A}" type="parTrans" cxnId="{1D07AFA1-62AC-4C30-8479-1251092FF8DF}">
      <dgm:prSet/>
      <dgm:spPr/>
      <dgm:t>
        <a:bodyPr/>
        <a:lstStyle/>
        <a:p>
          <a:endParaRPr lang="cs-CZ"/>
        </a:p>
      </dgm:t>
    </dgm:pt>
    <dgm:pt modelId="{DDEEA5DB-B1F8-4068-8640-DB77769BFE6C}" type="sibTrans" cxnId="{1D07AFA1-62AC-4C30-8479-1251092FF8DF}">
      <dgm:prSet/>
      <dgm:spPr/>
      <dgm:t>
        <a:bodyPr/>
        <a:lstStyle/>
        <a:p>
          <a:endParaRPr lang="cs-CZ"/>
        </a:p>
      </dgm:t>
    </dgm:pt>
    <dgm:pt modelId="{9D984752-A6BF-47AB-83B8-FC140761B06A}">
      <dgm:prSet phldrT="[Text]"/>
      <dgm:spPr/>
      <dgm:t>
        <a:bodyPr/>
        <a:lstStyle/>
        <a:p>
          <a:r>
            <a:rPr lang="cs-CZ" dirty="0" smtClean="0"/>
            <a:t>II. koridor</a:t>
          </a:r>
          <a:endParaRPr lang="cs-CZ" dirty="0"/>
        </a:p>
      </dgm:t>
    </dgm:pt>
    <dgm:pt modelId="{028424E4-79B2-4019-9A51-FBBD6ECFBD23}" type="parTrans" cxnId="{7E87569E-B533-440B-9C65-F96A7C5B9410}">
      <dgm:prSet/>
      <dgm:spPr/>
      <dgm:t>
        <a:bodyPr/>
        <a:lstStyle/>
        <a:p>
          <a:endParaRPr lang="cs-CZ"/>
        </a:p>
      </dgm:t>
    </dgm:pt>
    <dgm:pt modelId="{457CB66F-911E-4C34-B487-6F97B5125E5D}" type="sibTrans" cxnId="{7E87569E-B533-440B-9C65-F96A7C5B9410}">
      <dgm:prSet/>
      <dgm:spPr/>
      <dgm:t>
        <a:bodyPr/>
        <a:lstStyle/>
        <a:p>
          <a:endParaRPr lang="cs-CZ"/>
        </a:p>
      </dgm:t>
    </dgm:pt>
    <dgm:pt modelId="{9C6C55A8-0CF1-4206-95D7-D5673B558DEF}">
      <dgm:prSet phldrT="[Text]"/>
      <dgm:spPr/>
      <dgm:t>
        <a:bodyPr/>
        <a:lstStyle/>
        <a:p>
          <a:r>
            <a:rPr lang="cs-CZ" dirty="0" smtClean="0"/>
            <a:t>Slovensko – Břeclav – Přerov – Ostrava – </a:t>
          </a:r>
          <a:r>
            <a:rPr lang="cs-CZ" dirty="0" err="1" smtClean="0"/>
            <a:t>Petrovice</a:t>
          </a:r>
          <a:r>
            <a:rPr lang="cs-CZ" dirty="0" smtClean="0"/>
            <a:t> u Karviné - Polsko</a:t>
          </a:r>
          <a:endParaRPr lang="cs-CZ" dirty="0"/>
        </a:p>
      </dgm:t>
    </dgm:pt>
    <dgm:pt modelId="{38D3C0B6-3030-4CB3-86FC-88EFD4FD96D4}" type="parTrans" cxnId="{8F3F879F-CB8C-463B-B990-62B5AF75F140}">
      <dgm:prSet/>
      <dgm:spPr/>
      <dgm:t>
        <a:bodyPr/>
        <a:lstStyle/>
        <a:p>
          <a:endParaRPr lang="cs-CZ"/>
        </a:p>
      </dgm:t>
    </dgm:pt>
    <dgm:pt modelId="{A7556C0B-3749-4E2B-9238-C470F6A608D9}" type="sibTrans" cxnId="{8F3F879F-CB8C-463B-B990-62B5AF75F140}">
      <dgm:prSet/>
      <dgm:spPr/>
      <dgm:t>
        <a:bodyPr/>
        <a:lstStyle/>
        <a:p>
          <a:endParaRPr lang="cs-CZ"/>
        </a:p>
      </dgm:t>
    </dgm:pt>
    <dgm:pt modelId="{E6269AF9-80F3-4973-B607-08B7E50E8819}">
      <dgm:prSet/>
      <dgm:spPr/>
      <dgm:t>
        <a:bodyPr/>
        <a:lstStyle/>
        <a:p>
          <a:r>
            <a:rPr lang="cs-CZ" dirty="0" smtClean="0"/>
            <a:t>III. koridor</a:t>
          </a:r>
          <a:endParaRPr lang="cs-CZ" dirty="0"/>
        </a:p>
      </dgm:t>
    </dgm:pt>
    <dgm:pt modelId="{F44044D0-6A78-42E4-8082-1D086986B4F0}" type="parTrans" cxnId="{C3189895-FD19-4436-A729-0D0CFA6DE5B9}">
      <dgm:prSet/>
      <dgm:spPr/>
      <dgm:t>
        <a:bodyPr/>
        <a:lstStyle/>
        <a:p>
          <a:endParaRPr lang="cs-CZ"/>
        </a:p>
      </dgm:t>
    </dgm:pt>
    <dgm:pt modelId="{4F18347A-8C8E-4C40-8F57-0E7F46498B32}" type="sibTrans" cxnId="{C3189895-FD19-4436-A729-0D0CFA6DE5B9}">
      <dgm:prSet/>
      <dgm:spPr/>
      <dgm:t>
        <a:bodyPr/>
        <a:lstStyle/>
        <a:p>
          <a:endParaRPr lang="cs-CZ"/>
        </a:p>
      </dgm:t>
    </dgm:pt>
    <dgm:pt modelId="{BD735284-61F8-49C1-A802-CFC3C5F73FFC}">
      <dgm:prSet/>
      <dgm:spPr/>
      <dgm:t>
        <a:bodyPr/>
        <a:lstStyle/>
        <a:p>
          <a:r>
            <a:rPr lang="cs-CZ" dirty="0" smtClean="0"/>
            <a:t>IV. koridor</a:t>
          </a:r>
          <a:endParaRPr lang="cs-CZ" dirty="0"/>
        </a:p>
      </dgm:t>
    </dgm:pt>
    <dgm:pt modelId="{715723C1-9AC4-4C5C-8115-D61A78D397DA}" type="parTrans" cxnId="{44D03A7A-8944-4E53-A8C0-677A2406B067}">
      <dgm:prSet/>
      <dgm:spPr/>
      <dgm:t>
        <a:bodyPr/>
        <a:lstStyle/>
        <a:p>
          <a:endParaRPr lang="cs-CZ"/>
        </a:p>
      </dgm:t>
    </dgm:pt>
    <dgm:pt modelId="{B2DACA17-21C8-422A-9559-1C9E750D3C7E}" type="sibTrans" cxnId="{44D03A7A-8944-4E53-A8C0-677A2406B067}">
      <dgm:prSet/>
      <dgm:spPr/>
      <dgm:t>
        <a:bodyPr/>
        <a:lstStyle/>
        <a:p>
          <a:endParaRPr lang="cs-CZ"/>
        </a:p>
      </dgm:t>
    </dgm:pt>
    <dgm:pt modelId="{C6B62187-FE2F-42EB-84FB-7D939949E206}">
      <dgm:prSet/>
      <dgm:spPr/>
      <dgm:t>
        <a:bodyPr/>
        <a:lstStyle/>
        <a:p>
          <a:r>
            <a:rPr lang="cs-CZ" dirty="0" smtClean="0"/>
            <a:t>Německo – Cheb – Plzeň – Praha – Přerov – Ostrava – Mosty u </a:t>
          </a:r>
          <a:r>
            <a:rPr lang="cs-CZ" dirty="0" err="1" smtClean="0"/>
            <a:t>Jablunkova</a:t>
          </a:r>
          <a:r>
            <a:rPr lang="cs-CZ" dirty="0" smtClean="0"/>
            <a:t> - Slovensko</a:t>
          </a:r>
          <a:endParaRPr lang="cs-CZ" dirty="0"/>
        </a:p>
      </dgm:t>
    </dgm:pt>
    <dgm:pt modelId="{DF211EAF-4D74-4DCA-8C84-E11671B2C24A}" type="parTrans" cxnId="{293D457B-B417-4862-BDD8-62DE79A83928}">
      <dgm:prSet/>
      <dgm:spPr/>
      <dgm:t>
        <a:bodyPr/>
        <a:lstStyle/>
        <a:p>
          <a:endParaRPr lang="cs-CZ"/>
        </a:p>
      </dgm:t>
    </dgm:pt>
    <dgm:pt modelId="{88AFEF1A-10E4-4717-B68B-808030793E13}" type="sibTrans" cxnId="{293D457B-B417-4862-BDD8-62DE79A83928}">
      <dgm:prSet/>
      <dgm:spPr/>
      <dgm:t>
        <a:bodyPr/>
        <a:lstStyle/>
        <a:p>
          <a:endParaRPr lang="cs-CZ"/>
        </a:p>
      </dgm:t>
    </dgm:pt>
    <dgm:pt modelId="{B0A2F040-D0F9-4892-AF91-1144DF5C5408}">
      <dgm:prSet/>
      <dgm:spPr/>
      <dgm:t>
        <a:bodyPr/>
        <a:lstStyle/>
        <a:p>
          <a:r>
            <a:rPr lang="cs-CZ" dirty="0" smtClean="0"/>
            <a:t>Německo – Děčín – Praha – České Budějovice – Horní Dvořiště - Rakousko</a:t>
          </a:r>
          <a:endParaRPr lang="cs-CZ" dirty="0"/>
        </a:p>
      </dgm:t>
    </dgm:pt>
    <dgm:pt modelId="{4280F8CB-69D7-4D2C-AC77-43E855A922A5}" type="parTrans" cxnId="{4B94E8CA-AA77-49FD-8E29-F4ECA6A6F219}">
      <dgm:prSet/>
      <dgm:spPr/>
      <dgm:t>
        <a:bodyPr/>
        <a:lstStyle/>
        <a:p>
          <a:endParaRPr lang="cs-CZ"/>
        </a:p>
      </dgm:t>
    </dgm:pt>
    <dgm:pt modelId="{9B22493E-4F2D-42B5-8603-C0DAFA101AF6}" type="sibTrans" cxnId="{4B94E8CA-AA77-49FD-8E29-F4ECA6A6F219}">
      <dgm:prSet/>
      <dgm:spPr/>
      <dgm:t>
        <a:bodyPr/>
        <a:lstStyle/>
        <a:p>
          <a:endParaRPr lang="cs-CZ"/>
        </a:p>
      </dgm:t>
    </dgm:pt>
    <dgm:pt modelId="{C079DADB-A432-449E-AF87-E1E782C0519D}" type="pres">
      <dgm:prSet presAssocID="{2F7ECE48-7625-4F58-80C2-AD0B9428D6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0262875-8E09-4FA1-AC47-12DD7FEB3B76}" type="pres">
      <dgm:prSet presAssocID="{FF3BD7EC-A0A8-4512-8D3E-F353E70AB57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E2E8C1-5C02-4547-8E1F-4790D92E51C0}" type="pres">
      <dgm:prSet presAssocID="{FF3BD7EC-A0A8-4512-8D3E-F353E70AB578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0F6521-F2D4-42B0-9639-11FF37AF4640}" type="pres">
      <dgm:prSet presAssocID="{9D984752-A6BF-47AB-83B8-FC140761B06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B1F2948-0962-4907-B9F1-94208B42C753}" type="pres">
      <dgm:prSet presAssocID="{9D984752-A6BF-47AB-83B8-FC140761B06A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53138C-ADE5-4DB5-8CFD-9144ACF2644A}" type="pres">
      <dgm:prSet presAssocID="{E6269AF9-80F3-4973-B607-08B7E50E881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06A46A-8120-48C0-8939-70A935C529B5}" type="pres">
      <dgm:prSet presAssocID="{E6269AF9-80F3-4973-B607-08B7E50E8819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3AFFD9-AC0D-42A5-8576-29A72C5C3C1B}" type="pres">
      <dgm:prSet presAssocID="{BD735284-61F8-49C1-A802-CFC3C5F73FF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1B206E-EC39-4693-A12B-7D4DCC98A4F8}" type="pres">
      <dgm:prSet presAssocID="{BD735284-61F8-49C1-A802-CFC3C5F73FFC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A37544A-0EBF-4334-99A7-4D9BA6BEA08C}" type="presOf" srcId="{2F7ECE48-7625-4F58-80C2-AD0B9428D6FE}" destId="{C079DADB-A432-449E-AF87-E1E782C0519D}" srcOrd="0" destOrd="0" presId="urn:microsoft.com/office/officeart/2005/8/layout/vList2"/>
    <dgm:cxn modelId="{4B94E8CA-AA77-49FD-8E29-F4ECA6A6F219}" srcId="{BD735284-61F8-49C1-A802-CFC3C5F73FFC}" destId="{B0A2F040-D0F9-4892-AF91-1144DF5C5408}" srcOrd="0" destOrd="0" parTransId="{4280F8CB-69D7-4D2C-AC77-43E855A922A5}" sibTransId="{9B22493E-4F2D-42B5-8603-C0DAFA101AF6}"/>
    <dgm:cxn modelId="{8F3F879F-CB8C-463B-B990-62B5AF75F140}" srcId="{9D984752-A6BF-47AB-83B8-FC140761B06A}" destId="{9C6C55A8-0CF1-4206-95D7-D5673B558DEF}" srcOrd="0" destOrd="0" parTransId="{38D3C0B6-3030-4CB3-86FC-88EFD4FD96D4}" sibTransId="{A7556C0B-3749-4E2B-9238-C470F6A608D9}"/>
    <dgm:cxn modelId="{44D03A7A-8944-4E53-A8C0-677A2406B067}" srcId="{2F7ECE48-7625-4F58-80C2-AD0B9428D6FE}" destId="{BD735284-61F8-49C1-A802-CFC3C5F73FFC}" srcOrd="3" destOrd="0" parTransId="{715723C1-9AC4-4C5C-8115-D61A78D397DA}" sibTransId="{B2DACA17-21C8-422A-9559-1C9E750D3C7E}"/>
    <dgm:cxn modelId="{AFDC0CA5-0150-4A9C-B4CF-6BB8B96937FD}" type="presOf" srcId="{BD735284-61F8-49C1-A802-CFC3C5F73FFC}" destId="{1F3AFFD9-AC0D-42A5-8576-29A72C5C3C1B}" srcOrd="0" destOrd="0" presId="urn:microsoft.com/office/officeart/2005/8/layout/vList2"/>
    <dgm:cxn modelId="{3845D5CA-9422-4E38-A3DD-C26194CE33EC}" type="presOf" srcId="{9C6C55A8-0CF1-4206-95D7-D5673B558DEF}" destId="{1B1F2948-0962-4907-B9F1-94208B42C753}" srcOrd="0" destOrd="0" presId="urn:microsoft.com/office/officeart/2005/8/layout/vList2"/>
    <dgm:cxn modelId="{293D457B-B417-4862-BDD8-62DE79A83928}" srcId="{E6269AF9-80F3-4973-B607-08B7E50E8819}" destId="{C6B62187-FE2F-42EB-84FB-7D939949E206}" srcOrd="0" destOrd="0" parTransId="{DF211EAF-4D74-4DCA-8C84-E11671B2C24A}" sibTransId="{88AFEF1A-10E4-4717-B68B-808030793E13}"/>
    <dgm:cxn modelId="{B37126E7-1DA5-41A3-847D-F244FCE54161}" type="presOf" srcId="{FF3BD7EC-A0A8-4512-8D3E-F353E70AB578}" destId="{50262875-8E09-4FA1-AC47-12DD7FEB3B76}" srcOrd="0" destOrd="0" presId="urn:microsoft.com/office/officeart/2005/8/layout/vList2"/>
    <dgm:cxn modelId="{BE86FC46-278F-48EF-8771-D8A1BD35BE5E}" srcId="{2F7ECE48-7625-4F58-80C2-AD0B9428D6FE}" destId="{FF3BD7EC-A0A8-4512-8D3E-F353E70AB578}" srcOrd="0" destOrd="0" parTransId="{1DE2EBFD-FA78-435D-A50D-8CC43FAE4A7F}" sibTransId="{696C4E88-279B-4284-B59B-1871EBAC0B64}"/>
    <dgm:cxn modelId="{AD1342BE-9EBC-4942-88C4-DBC3C86342D5}" type="presOf" srcId="{B0A2F040-D0F9-4892-AF91-1144DF5C5408}" destId="{E81B206E-EC39-4693-A12B-7D4DCC98A4F8}" srcOrd="0" destOrd="0" presId="urn:microsoft.com/office/officeart/2005/8/layout/vList2"/>
    <dgm:cxn modelId="{1D07AFA1-62AC-4C30-8479-1251092FF8DF}" srcId="{FF3BD7EC-A0A8-4512-8D3E-F353E70AB578}" destId="{B9D488D3-2C4D-4EC6-AE41-577149E4B66C}" srcOrd="0" destOrd="0" parTransId="{028A8249-F3D7-441A-AA15-CE270B04C11A}" sibTransId="{DDEEA5DB-B1F8-4068-8640-DB77769BFE6C}"/>
    <dgm:cxn modelId="{C3189895-FD19-4436-A729-0D0CFA6DE5B9}" srcId="{2F7ECE48-7625-4F58-80C2-AD0B9428D6FE}" destId="{E6269AF9-80F3-4973-B607-08B7E50E8819}" srcOrd="2" destOrd="0" parTransId="{F44044D0-6A78-42E4-8082-1D086986B4F0}" sibTransId="{4F18347A-8C8E-4C40-8F57-0E7F46498B32}"/>
    <dgm:cxn modelId="{774177B9-421C-4869-AA4F-54F83461F12D}" type="presOf" srcId="{C6B62187-FE2F-42EB-84FB-7D939949E206}" destId="{4006A46A-8120-48C0-8939-70A935C529B5}" srcOrd="0" destOrd="0" presId="urn:microsoft.com/office/officeart/2005/8/layout/vList2"/>
    <dgm:cxn modelId="{9A0C5F2C-DA64-4D0B-8225-AAA1908DE4F3}" type="presOf" srcId="{E6269AF9-80F3-4973-B607-08B7E50E8819}" destId="{E253138C-ADE5-4DB5-8CFD-9144ACF2644A}" srcOrd="0" destOrd="0" presId="urn:microsoft.com/office/officeart/2005/8/layout/vList2"/>
    <dgm:cxn modelId="{7E87569E-B533-440B-9C65-F96A7C5B9410}" srcId="{2F7ECE48-7625-4F58-80C2-AD0B9428D6FE}" destId="{9D984752-A6BF-47AB-83B8-FC140761B06A}" srcOrd="1" destOrd="0" parTransId="{028424E4-79B2-4019-9A51-FBBD6ECFBD23}" sibTransId="{457CB66F-911E-4C34-B487-6F97B5125E5D}"/>
    <dgm:cxn modelId="{9D36A851-613B-49FC-9E5C-D3E93B6B75D6}" type="presOf" srcId="{9D984752-A6BF-47AB-83B8-FC140761B06A}" destId="{A90F6521-F2D4-42B0-9639-11FF37AF4640}" srcOrd="0" destOrd="0" presId="urn:microsoft.com/office/officeart/2005/8/layout/vList2"/>
    <dgm:cxn modelId="{AE609F7C-D73A-45F0-A66E-DFE86107CAE2}" type="presOf" srcId="{B9D488D3-2C4D-4EC6-AE41-577149E4B66C}" destId="{8AE2E8C1-5C02-4547-8E1F-4790D92E51C0}" srcOrd="0" destOrd="0" presId="urn:microsoft.com/office/officeart/2005/8/layout/vList2"/>
    <dgm:cxn modelId="{4FE29836-9591-4450-8C6F-D8BDE6FDB194}" type="presParOf" srcId="{C079DADB-A432-449E-AF87-E1E782C0519D}" destId="{50262875-8E09-4FA1-AC47-12DD7FEB3B76}" srcOrd="0" destOrd="0" presId="urn:microsoft.com/office/officeart/2005/8/layout/vList2"/>
    <dgm:cxn modelId="{3F63D50F-C2F7-47B1-8F24-5F53A09704D1}" type="presParOf" srcId="{C079DADB-A432-449E-AF87-E1E782C0519D}" destId="{8AE2E8C1-5C02-4547-8E1F-4790D92E51C0}" srcOrd="1" destOrd="0" presId="urn:microsoft.com/office/officeart/2005/8/layout/vList2"/>
    <dgm:cxn modelId="{1A5C282C-1F9D-45A6-A3AC-0F86764E38C9}" type="presParOf" srcId="{C079DADB-A432-449E-AF87-E1E782C0519D}" destId="{A90F6521-F2D4-42B0-9639-11FF37AF4640}" srcOrd="2" destOrd="0" presId="urn:microsoft.com/office/officeart/2005/8/layout/vList2"/>
    <dgm:cxn modelId="{A18D3FE4-9C2B-43FE-A84F-5DEF7667CAEA}" type="presParOf" srcId="{C079DADB-A432-449E-AF87-E1E782C0519D}" destId="{1B1F2948-0962-4907-B9F1-94208B42C753}" srcOrd="3" destOrd="0" presId="urn:microsoft.com/office/officeart/2005/8/layout/vList2"/>
    <dgm:cxn modelId="{B40E8127-DF2F-4CC9-BD07-B011D54391DF}" type="presParOf" srcId="{C079DADB-A432-449E-AF87-E1E782C0519D}" destId="{E253138C-ADE5-4DB5-8CFD-9144ACF2644A}" srcOrd="4" destOrd="0" presId="urn:microsoft.com/office/officeart/2005/8/layout/vList2"/>
    <dgm:cxn modelId="{B448A085-D417-4F26-BD9A-F866411DE2AA}" type="presParOf" srcId="{C079DADB-A432-449E-AF87-E1E782C0519D}" destId="{4006A46A-8120-48C0-8939-70A935C529B5}" srcOrd="5" destOrd="0" presId="urn:microsoft.com/office/officeart/2005/8/layout/vList2"/>
    <dgm:cxn modelId="{7DB389ED-33AF-427B-9CD7-680D8D9C94B2}" type="presParOf" srcId="{C079DADB-A432-449E-AF87-E1E782C0519D}" destId="{1F3AFFD9-AC0D-42A5-8576-29A72C5C3C1B}" srcOrd="6" destOrd="0" presId="urn:microsoft.com/office/officeart/2005/8/layout/vList2"/>
    <dgm:cxn modelId="{291EFDBF-CEF5-4B3B-A000-51EEC5C8AE3B}" type="presParOf" srcId="{C079DADB-A432-449E-AF87-E1E782C0519D}" destId="{E81B206E-EC39-4693-A12B-7D4DCC98A4F8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9E4F52-7E43-45FE-8476-CF28A1C5D8ED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8E7FA623-37A9-4E4C-A08B-F934FC63CED9}">
      <dgm:prSet phldrT="[Text]"/>
      <dgm:spPr>
        <a:solidFill>
          <a:srgbClr val="FF0000"/>
        </a:solidFill>
      </dgm:spPr>
      <dgm:t>
        <a:bodyPr/>
        <a:lstStyle/>
        <a:p>
          <a:r>
            <a:rPr lang="cs-CZ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dálnice</a:t>
          </a:r>
          <a:endParaRPr lang="cs-CZ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4D7AAE06-9476-4954-8A9B-8341CEA7D1EF}" type="parTrans" cxnId="{24A38062-B8A3-485C-B529-0869BAFDAC5B}">
      <dgm:prSet/>
      <dgm:spPr/>
      <dgm:t>
        <a:bodyPr/>
        <a:lstStyle/>
        <a:p>
          <a:endParaRPr lang="cs-CZ"/>
        </a:p>
      </dgm:t>
    </dgm:pt>
    <dgm:pt modelId="{2AB44DF1-5CDB-431E-AC37-8DB2E14C4E2C}" type="sibTrans" cxnId="{24A38062-B8A3-485C-B529-0869BAFDAC5B}">
      <dgm:prSet/>
      <dgm:spPr/>
      <dgm:t>
        <a:bodyPr/>
        <a:lstStyle/>
        <a:p>
          <a:endParaRPr lang="cs-CZ"/>
        </a:p>
      </dgm:t>
    </dgm:pt>
    <dgm:pt modelId="{8E4C3F07-3D64-4639-AE71-9E02E1BF9710}">
      <dgm:prSet phldrT="[Text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cs-CZ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rychlostní silnice</a:t>
          </a:r>
          <a:endParaRPr lang="cs-CZ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0E220B6A-6B77-4B43-9F60-9FA95725506E}" type="parTrans" cxnId="{0AC191CB-3D4B-4251-AA3E-784454CA7609}">
      <dgm:prSet/>
      <dgm:spPr/>
      <dgm:t>
        <a:bodyPr/>
        <a:lstStyle/>
        <a:p>
          <a:endParaRPr lang="cs-CZ"/>
        </a:p>
      </dgm:t>
    </dgm:pt>
    <dgm:pt modelId="{3414FFFF-C6F6-47FC-8D4D-7E50C12EBA04}" type="sibTrans" cxnId="{0AC191CB-3D4B-4251-AA3E-784454CA7609}">
      <dgm:prSet/>
      <dgm:spPr/>
      <dgm:t>
        <a:bodyPr/>
        <a:lstStyle/>
        <a:p>
          <a:endParaRPr lang="cs-CZ"/>
        </a:p>
      </dgm:t>
    </dgm:pt>
    <dgm:pt modelId="{1FA87EBA-BE65-429F-A7BE-4060021A9669}">
      <dgm:prSet phldrT="[Text]"/>
      <dgm:spPr>
        <a:solidFill>
          <a:schemeClr val="tx1"/>
        </a:solidFill>
      </dgm:spPr>
      <dgm:t>
        <a:bodyPr/>
        <a:lstStyle/>
        <a:p>
          <a:r>
            <a:rPr lang="cs-CZ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silnice</a:t>
          </a:r>
          <a:endParaRPr lang="cs-CZ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A706B686-2487-4CB5-B668-70FAA8CDC210}" type="parTrans" cxnId="{A57C0D04-DC7E-4D68-8764-D5C29C73E8F7}">
      <dgm:prSet/>
      <dgm:spPr/>
      <dgm:t>
        <a:bodyPr/>
        <a:lstStyle/>
        <a:p>
          <a:endParaRPr lang="cs-CZ"/>
        </a:p>
      </dgm:t>
    </dgm:pt>
    <dgm:pt modelId="{58C00852-7D7E-444C-ADF3-C1D77D18FD5C}" type="sibTrans" cxnId="{A57C0D04-DC7E-4D68-8764-D5C29C73E8F7}">
      <dgm:prSet/>
      <dgm:spPr/>
      <dgm:t>
        <a:bodyPr/>
        <a:lstStyle/>
        <a:p>
          <a:endParaRPr lang="cs-CZ"/>
        </a:p>
      </dgm:t>
    </dgm:pt>
    <dgm:pt modelId="{B8904D83-2596-4F1C-919C-A14E6B100369}" type="pres">
      <dgm:prSet presAssocID="{C59E4F52-7E43-45FE-8476-CF28A1C5D8ED}" presName="Name0" presStyleCnt="0">
        <dgm:presLayoutVars>
          <dgm:dir/>
          <dgm:resizeHandles val="exact"/>
        </dgm:presLayoutVars>
      </dgm:prSet>
      <dgm:spPr/>
    </dgm:pt>
    <dgm:pt modelId="{3086E450-1EE4-4FF1-99F1-5AA0E524C454}" type="pres">
      <dgm:prSet presAssocID="{8E7FA623-37A9-4E4C-A08B-F934FC63CED9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02B0004-F36B-4B96-992E-65CFB52430F2}" type="pres">
      <dgm:prSet presAssocID="{2AB44DF1-5CDB-431E-AC37-8DB2E14C4E2C}" presName="parSpace" presStyleCnt="0"/>
      <dgm:spPr/>
    </dgm:pt>
    <dgm:pt modelId="{22A1026F-0998-479B-AE35-289B2991B7AB}" type="pres">
      <dgm:prSet presAssocID="{8E4C3F07-3D64-4639-AE71-9E02E1BF9710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5011B7-E603-440F-9C21-4E96D601D8A0}" type="pres">
      <dgm:prSet presAssocID="{3414FFFF-C6F6-47FC-8D4D-7E50C12EBA04}" presName="parSpace" presStyleCnt="0"/>
      <dgm:spPr/>
    </dgm:pt>
    <dgm:pt modelId="{1085B906-EC93-4FA4-956A-61A541C7A8DA}" type="pres">
      <dgm:prSet presAssocID="{1FA87EBA-BE65-429F-A7BE-4060021A9669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AC191CB-3D4B-4251-AA3E-784454CA7609}" srcId="{C59E4F52-7E43-45FE-8476-CF28A1C5D8ED}" destId="{8E4C3F07-3D64-4639-AE71-9E02E1BF9710}" srcOrd="1" destOrd="0" parTransId="{0E220B6A-6B77-4B43-9F60-9FA95725506E}" sibTransId="{3414FFFF-C6F6-47FC-8D4D-7E50C12EBA04}"/>
    <dgm:cxn modelId="{24A38062-B8A3-485C-B529-0869BAFDAC5B}" srcId="{C59E4F52-7E43-45FE-8476-CF28A1C5D8ED}" destId="{8E7FA623-37A9-4E4C-A08B-F934FC63CED9}" srcOrd="0" destOrd="0" parTransId="{4D7AAE06-9476-4954-8A9B-8341CEA7D1EF}" sibTransId="{2AB44DF1-5CDB-431E-AC37-8DB2E14C4E2C}"/>
    <dgm:cxn modelId="{A57C0D04-DC7E-4D68-8764-D5C29C73E8F7}" srcId="{C59E4F52-7E43-45FE-8476-CF28A1C5D8ED}" destId="{1FA87EBA-BE65-429F-A7BE-4060021A9669}" srcOrd="2" destOrd="0" parTransId="{A706B686-2487-4CB5-B668-70FAA8CDC210}" sibTransId="{58C00852-7D7E-444C-ADF3-C1D77D18FD5C}"/>
    <dgm:cxn modelId="{2A32B5DF-2518-4E4B-A932-AB2744280518}" type="presOf" srcId="{8E4C3F07-3D64-4639-AE71-9E02E1BF9710}" destId="{22A1026F-0998-479B-AE35-289B2991B7AB}" srcOrd="0" destOrd="0" presId="urn:microsoft.com/office/officeart/2005/8/layout/hChevron3"/>
    <dgm:cxn modelId="{7BB1FC3D-5B29-4537-9244-8F84A2B16993}" type="presOf" srcId="{1FA87EBA-BE65-429F-A7BE-4060021A9669}" destId="{1085B906-EC93-4FA4-956A-61A541C7A8DA}" srcOrd="0" destOrd="0" presId="urn:microsoft.com/office/officeart/2005/8/layout/hChevron3"/>
    <dgm:cxn modelId="{F2B3A7F5-B835-42BC-9455-E7981B4495E7}" type="presOf" srcId="{C59E4F52-7E43-45FE-8476-CF28A1C5D8ED}" destId="{B8904D83-2596-4F1C-919C-A14E6B100369}" srcOrd="0" destOrd="0" presId="urn:microsoft.com/office/officeart/2005/8/layout/hChevron3"/>
    <dgm:cxn modelId="{CD13965A-FC9A-4427-A418-B671A9F1B6EF}" type="presOf" srcId="{8E7FA623-37A9-4E4C-A08B-F934FC63CED9}" destId="{3086E450-1EE4-4FF1-99F1-5AA0E524C454}" srcOrd="0" destOrd="0" presId="urn:microsoft.com/office/officeart/2005/8/layout/hChevron3"/>
    <dgm:cxn modelId="{1B93E5A7-DBFB-444E-9754-B0184276C1F3}" type="presParOf" srcId="{B8904D83-2596-4F1C-919C-A14E6B100369}" destId="{3086E450-1EE4-4FF1-99F1-5AA0E524C454}" srcOrd="0" destOrd="0" presId="urn:microsoft.com/office/officeart/2005/8/layout/hChevron3"/>
    <dgm:cxn modelId="{948C753D-366C-4E08-AB18-ED07770DB0E7}" type="presParOf" srcId="{B8904D83-2596-4F1C-919C-A14E6B100369}" destId="{802B0004-F36B-4B96-992E-65CFB52430F2}" srcOrd="1" destOrd="0" presId="urn:microsoft.com/office/officeart/2005/8/layout/hChevron3"/>
    <dgm:cxn modelId="{7ADFF876-D2A6-4E03-A713-9788733BFC36}" type="presParOf" srcId="{B8904D83-2596-4F1C-919C-A14E6B100369}" destId="{22A1026F-0998-479B-AE35-289B2991B7AB}" srcOrd="2" destOrd="0" presId="urn:microsoft.com/office/officeart/2005/8/layout/hChevron3"/>
    <dgm:cxn modelId="{B5C0C73F-6EEA-459B-955F-9B25DF5A5849}" type="presParOf" srcId="{B8904D83-2596-4F1C-919C-A14E6B100369}" destId="{B15011B7-E603-440F-9C21-4E96D601D8A0}" srcOrd="3" destOrd="0" presId="urn:microsoft.com/office/officeart/2005/8/layout/hChevron3"/>
    <dgm:cxn modelId="{A0D7A6DD-BD8E-42C5-9D3E-3DE402A59999}" type="presParOf" srcId="{B8904D83-2596-4F1C-919C-A14E6B100369}" destId="{1085B906-EC93-4FA4-956A-61A541C7A8DA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262875-8E09-4FA1-AC47-12DD7FEB3B76}">
      <dsp:nvSpPr>
        <dsp:cNvPr id="0" name=""/>
        <dsp:cNvSpPr/>
      </dsp:nvSpPr>
      <dsp:spPr>
        <a:xfrm>
          <a:off x="0" y="35325"/>
          <a:ext cx="8686800" cy="678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I. koridor</a:t>
          </a:r>
          <a:endParaRPr lang="cs-CZ" sz="2900" kern="1200" dirty="0"/>
        </a:p>
      </dsp:txBody>
      <dsp:txXfrm>
        <a:off x="0" y="35325"/>
        <a:ext cx="8686800" cy="678600"/>
      </dsp:txXfrm>
    </dsp:sp>
    <dsp:sp modelId="{8AE2E8C1-5C02-4547-8E1F-4790D92E51C0}">
      <dsp:nvSpPr>
        <dsp:cNvPr id="0" name=""/>
        <dsp:cNvSpPr/>
      </dsp:nvSpPr>
      <dsp:spPr>
        <a:xfrm>
          <a:off x="0" y="713925"/>
          <a:ext cx="8686800" cy="675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 smtClean="0"/>
            <a:t>Německo – Děčín – Praha – Pardubice – Brno – Břeclav - Rakousko</a:t>
          </a:r>
          <a:endParaRPr lang="cs-CZ" sz="2300" kern="1200" dirty="0"/>
        </a:p>
      </dsp:txBody>
      <dsp:txXfrm>
        <a:off x="0" y="713925"/>
        <a:ext cx="8686800" cy="675337"/>
      </dsp:txXfrm>
    </dsp:sp>
    <dsp:sp modelId="{A90F6521-F2D4-42B0-9639-11FF37AF4640}">
      <dsp:nvSpPr>
        <dsp:cNvPr id="0" name=""/>
        <dsp:cNvSpPr/>
      </dsp:nvSpPr>
      <dsp:spPr>
        <a:xfrm>
          <a:off x="0" y="1389262"/>
          <a:ext cx="8686800" cy="678600"/>
        </a:xfrm>
        <a:prstGeom prst="roundRect">
          <a:avLst/>
        </a:prstGeom>
        <a:solidFill>
          <a:schemeClr val="accent3">
            <a:hueOff val="3000641"/>
            <a:satOff val="271"/>
            <a:lumOff val="-287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II. koridor</a:t>
          </a:r>
          <a:endParaRPr lang="cs-CZ" sz="2900" kern="1200" dirty="0"/>
        </a:p>
      </dsp:txBody>
      <dsp:txXfrm>
        <a:off x="0" y="1389262"/>
        <a:ext cx="8686800" cy="678600"/>
      </dsp:txXfrm>
    </dsp:sp>
    <dsp:sp modelId="{1B1F2948-0962-4907-B9F1-94208B42C753}">
      <dsp:nvSpPr>
        <dsp:cNvPr id="0" name=""/>
        <dsp:cNvSpPr/>
      </dsp:nvSpPr>
      <dsp:spPr>
        <a:xfrm>
          <a:off x="0" y="2067862"/>
          <a:ext cx="8686800" cy="675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 smtClean="0"/>
            <a:t>Slovensko – Břeclav – Přerov – Ostrava – </a:t>
          </a:r>
          <a:r>
            <a:rPr lang="cs-CZ" sz="2300" kern="1200" dirty="0" err="1" smtClean="0"/>
            <a:t>Petrovice</a:t>
          </a:r>
          <a:r>
            <a:rPr lang="cs-CZ" sz="2300" kern="1200" dirty="0" smtClean="0"/>
            <a:t> u Karviné - Polsko</a:t>
          </a:r>
          <a:endParaRPr lang="cs-CZ" sz="2300" kern="1200" dirty="0"/>
        </a:p>
      </dsp:txBody>
      <dsp:txXfrm>
        <a:off x="0" y="2067862"/>
        <a:ext cx="8686800" cy="675337"/>
      </dsp:txXfrm>
    </dsp:sp>
    <dsp:sp modelId="{E253138C-ADE5-4DB5-8CFD-9144ACF2644A}">
      <dsp:nvSpPr>
        <dsp:cNvPr id="0" name=""/>
        <dsp:cNvSpPr/>
      </dsp:nvSpPr>
      <dsp:spPr>
        <a:xfrm>
          <a:off x="0" y="2743200"/>
          <a:ext cx="8686800" cy="678600"/>
        </a:xfrm>
        <a:prstGeom prst="roundRect">
          <a:avLst/>
        </a:prstGeom>
        <a:solidFill>
          <a:schemeClr val="accent3">
            <a:hueOff val="6001281"/>
            <a:satOff val="542"/>
            <a:lumOff val="-5754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III. koridor</a:t>
          </a:r>
          <a:endParaRPr lang="cs-CZ" sz="2900" kern="1200" dirty="0"/>
        </a:p>
      </dsp:txBody>
      <dsp:txXfrm>
        <a:off x="0" y="2743200"/>
        <a:ext cx="8686800" cy="678600"/>
      </dsp:txXfrm>
    </dsp:sp>
    <dsp:sp modelId="{4006A46A-8120-48C0-8939-70A935C529B5}">
      <dsp:nvSpPr>
        <dsp:cNvPr id="0" name=""/>
        <dsp:cNvSpPr/>
      </dsp:nvSpPr>
      <dsp:spPr>
        <a:xfrm>
          <a:off x="0" y="3421800"/>
          <a:ext cx="8686800" cy="675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 smtClean="0"/>
            <a:t>Německo – Cheb – Plzeň – Praha – Přerov – Ostrava – Mosty u </a:t>
          </a:r>
          <a:r>
            <a:rPr lang="cs-CZ" sz="2300" kern="1200" dirty="0" err="1" smtClean="0"/>
            <a:t>Jablunkova</a:t>
          </a:r>
          <a:r>
            <a:rPr lang="cs-CZ" sz="2300" kern="1200" dirty="0" smtClean="0"/>
            <a:t> - Slovensko</a:t>
          </a:r>
          <a:endParaRPr lang="cs-CZ" sz="2300" kern="1200" dirty="0"/>
        </a:p>
      </dsp:txBody>
      <dsp:txXfrm>
        <a:off x="0" y="3421800"/>
        <a:ext cx="8686800" cy="675337"/>
      </dsp:txXfrm>
    </dsp:sp>
    <dsp:sp modelId="{1F3AFFD9-AC0D-42A5-8576-29A72C5C3C1B}">
      <dsp:nvSpPr>
        <dsp:cNvPr id="0" name=""/>
        <dsp:cNvSpPr/>
      </dsp:nvSpPr>
      <dsp:spPr>
        <a:xfrm>
          <a:off x="0" y="4097137"/>
          <a:ext cx="8686800" cy="678600"/>
        </a:xfrm>
        <a:prstGeom prst="roundRect">
          <a:avLst/>
        </a:prstGeom>
        <a:solidFill>
          <a:schemeClr val="accent3">
            <a:hueOff val="9001922"/>
            <a:satOff val="813"/>
            <a:lumOff val="-8631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IV. koridor</a:t>
          </a:r>
          <a:endParaRPr lang="cs-CZ" sz="2900" kern="1200" dirty="0"/>
        </a:p>
      </dsp:txBody>
      <dsp:txXfrm>
        <a:off x="0" y="4097137"/>
        <a:ext cx="8686800" cy="678600"/>
      </dsp:txXfrm>
    </dsp:sp>
    <dsp:sp modelId="{E81B206E-EC39-4693-A12B-7D4DCC98A4F8}">
      <dsp:nvSpPr>
        <dsp:cNvPr id="0" name=""/>
        <dsp:cNvSpPr/>
      </dsp:nvSpPr>
      <dsp:spPr>
        <a:xfrm>
          <a:off x="0" y="4775737"/>
          <a:ext cx="8686800" cy="675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 smtClean="0"/>
            <a:t>Německo – Děčín – Praha – České Budějovice – Horní Dvořiště - Rakousko</a:t>
          </a:r>
          <a:endParaRPr lang="cs-CZ" sz="2300" kern="1200" dirty="0"/>
        </a:p>
      </dsp:txBody>
      <dsp:txXfrm>
        <a:off x="0" y="4775737"/>
        <a:ext cx="8686800" cy="67533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86E450-1EE4-4FF1-99F1-5AA0E524C454}">
      <dsp:nvSpPr>
        <dsp:cNvPr id="0" name=""/>
        <dsp:cNvSpPr/>
      </dsp:nvSpPr>
      <dsp:spPr>
        <a:xfrm>
          <a:off x="3850" y="1358515"/>
          <a:ext cx="3367422" cy="1346968"/>
        </a:xfrm>
        <a:prstGeom prst="homePlate">
          <a:avLst/>
        </a:prstGeom>
        <a:solidFill>
          <a:srgbClr val="FF000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74676" rIns="37338" bIns="7467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dálnice</a:t>
          </a:r>
          <a:endParaRPr lang="cs-CZ" sz="28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>
        <a:off x="3850" y="1358515"/>
        <a:ext cx="3367422" cy="1346968"/>
      </dsp:txXfrm>
    </dsp:sp>
    <dsp:sp modelId="{22A1026F-0998-479B-AE35-289B2991B7AB}">
      <dsp:nvSpPr>
        <dsp:cNvPr id="0" name=""/>
        <dsp:cNvSpPr/>
      </dsp:nvSpPr>
      <dsp:spPr>
        <a:xfrm>
          <a:off x="2697788" y="1358515"/>
          <a:ext cx="3367422" cy="1346968"/>
        </a:xfrm>
        <a:prstGeom prst="chevron">
          <a:avLst/>
        </a:prstGeom>
        <a:solidFill>
          <a:schemeClr val="tx2">
            <a:lumMod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74676" rIns="37338" bIns="7467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rychlostní silnice</a:t>
          </a:r>
          <a:endParaRPr lang="cs-CZ" sz="28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>
        <a:off x="2697788" y="1358515"/>
        <a:ext cx="3367422" cy="1346968"/>
      </dsp:txXfrm>
    </dsp:sp>
    <dsp:sp modelId="{1085B906-EC93-4FA4-956A-61A541C7A8DA}">
      <dsp:nvSpPr>
        <dsp:cNvPr id="0" name=""/>
        <dsp:cNvSpPr/>
      </dsp:nvSpPr>
      <dsp:spPr>
        <a:xfrm>
          <a:off x="5391726" y="1358515"/>
          <a:ext cx="3367422" cy="1346968"/>
        </a:xfrm>
        <a:prstGeom prst="chevron">
          <a:avLst/>
        </a:prstGeom>
        <a:solidFill>
          <a:schemeClr val="tx1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74676" rIns="37338" bIns="7467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silnice</a:t>
          </a:r>
          <a:endParaRPr lang="cs-CZ" sz="28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>
        <a:off x="5391726" y="1358515"/>
        <a:ext cx="3367422" cy="1346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0AB74-387A-416D-BE3B-B635C136C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1B652-625C-44F5-82A9-959BBCB648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A15F1-DBF6-4CF5-868A-7535B5BF3E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860AB74-387A-416D-BE3B-B635C136C48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7CA9331F-D102-4885-ADB5-7D3B850652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14F14C-3DB6-449D-8B64-80D4D74D7C2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C9969-D39A-49D2-8731-3307E4650E3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614005C-62FA-4D96-B70F-7C1EAC094B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CD484FB0-A783-418F-9647-5CAD9AC9921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82D9891-7044-4C66-9592-06FB233A48F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CFF2A31-E9CA-46B5-A0B0-FFC3A2D4099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9331F-D102-4885-ADB5-7D3B850652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75B28C53-5433-48C4-873F-8F0E06ACA99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1B652-625C-44F5-82A9-959BBCB6489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FFEA15F1-DBF6-4CF5-868A-7535B5BF3E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4F14C-3DB6-449D-8B64-80D4D74D7C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C9969-D39A-49D2-8731-3307E4650E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4005C-62FA-4D96-B70F-7C1EAC094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84FB0-A783-418F-9647-5CAD9AC992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D9891-7044-4C66-9592-06FB233A48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F2A31-E9CA-46B5-A0B0-FFC3A2D409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28C53-5433-48C4-873F-8F0E06ACA9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969BE83-2D8F-4F1F-B1EF-07825098C9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969BE83-2D8F-4F1F-B1EF-07825098C93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office.microsoft.com/" TargetMode="Externa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DRUHY DOPRAVY</a:t>
            </a:r>
          </a:p>
        </p:txBody>
      </p:sp>
      <p:pic>
        <p:nvPicPr>
          <p:cNvPr id="4099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Helena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</a:t>
            </a:r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4102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Registrační číslo projektu: CZ.1.07/1.1.38/02.0025</a:t>
            </a:r>
          </a:p>
          <a:p>
            <a:pPr algn="ctr"/>
            <a:r>
              <a:rPr lang="cs-CZ"/>
              <a:t>Název projektu: Modernizace výuky na ZŠ Slušovice, Fryšták, Kašava a Velehrad</a:t>
            </a:r>
          </a:p>
          <a:p>
            <a:pPr algn="ctr"/>
            <a:r>
              <a:rPr lang="cs-CZ" sz="1200"/>
              <a:t>Tento projekt je spolufinancován z Evropského sociálního fondu a státního rozpočtu České republiky.</a:t>
            </a:r>
          </a:p>
        </p:txBody>
      </p:sp>
      <p:sp>
        <p:nvSpPr>
          <p:cNvPr id="7" name="Obdélník 6"/>
          <p:cNvSpPr/>
          <p:nvPr/>
        </p:nvSpPr>
        <p:spPr>
          <a:xfrm>
            <a:off x="2590800" y="4114800"/>
            <a:ext cx="4198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Z_154_Hospodářství_Druhy dopravy</a:t>
            </a:r>
            <a:endParaRPr lang="cs-CZ" b="1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 smtClean="0"/>
              <a:t>Doprava informací (spoje)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komunikace a přenos zpráv a informací na dlouhé vzdálenosti (přenos TV a rádiového signálu, fax, telefonní spojení, internet)</a:t>
            </a:r>
          </a:p>
          <a:p>
            <a:r>
              <a:rPr lang="cs-CZ" dirty="0" smtClean="0"/>
              <a:t>k přenosu informací jsou využívány rádiové vlny</a:t>
            </a:r>
          </a:p>
          <a:p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4" name="Picture 2" descr="obchodní koncepty,obchody,mobilní telefony,znaky,hodiny,Komunikace,koncepty,finance,finanční,žonglování,řízení,peníze,lidé,telefonní přístroje,úkoly,telefony,správa času,č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3429000"/>
            <a:ext cx="3095625" cy="3095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 otázek na konec...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07552" cy="838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 jakému druhu dopravy slouží na světě nejdelší TRANSIBIŘSKÁ magistrála?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aoblený obdélník 4">
            <a:hlinkClick r:id="rId3" action="ppaction://hlinksldjump"/>
          </p:cNvPr>
          <p:cNvSpPr/>
          <p:nvPr/>
        </p:nvSpPr>
        <p:spPr>
          <a:xfrm>
            <a:off x="685800" y="1828800"/>
            <a:ext cx="3276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silniční</a:t>
            </a:r>
            <a:endParaRPr lang="cs-CZ" sz="3600" dirty="0"/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2895600" y="3581400"/>
            <a:ext cx="3276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letecká</a:t>
            </a:r>
            <a:endParaRPr lang="cs-CZ" sz="3600" dirty="0"/>
          </a:p>
        </p:txBody>
      </p:sp>
      <p:sp>
        <p:nvSpPr>
          <p:cNvPr id="7" name="Zaoblený obdélník 6">
            <a:hlinkClick r:id="" action="ppaction://hlinkshowjump?jump=nextslide"/>
          </p:cNvPr>
          <p:cNvSpPr/>
          <p:nvPr/>
        </p:nvSpPr>
        <p:spPr>
          <a:xfrm>
            <a:off x="4876800" y="1828800"/>
            <a:ext cx="3276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železniční</a:t>
            </a:r>
            <a:endParaRPr lang="cs-CZ" sz="36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07552" cy="838200"/>
          </a:xfrm>
        </p:spPr>
        <p:txBody>
          <a:bodyPr>
            <a:normAutofit/>
          </a:bodyPr>
          <a:lstStyle/>
          <a:p>
            <a:r>
              <a:rPr lang="cs-CZ" dirty="0" smtClean="0"/>
              <a:t>Kolik máme u nás dálnic?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aoblený obdélník 4">
            <a:hlinkClick r:id="rId3" action="ppaction://hlinksldjump"/>
          </p:cNvPr>
          <p:cNvSpPr/>
          <p:nvPr/>
        </p:nvSpPr>
        <p:spPr>
          <a:xfrm>
            <a:off x="5334000" y="1828800"/>
            <a:ext cx="3276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12</a:t>
            </a:r>
            <a:endParaRPr lang="cs-CZ" sz="3600" dirty="0"/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2895600" y="3581400"/>
            <a:ext cx="3276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18</a:t>
            </a:r>
            <a:endParaRPr lang="cs-CZ" sz="3600" dirty="0"/>
          </a:p>
        </p:txBody>
      </p:sp>
      <p:sp>
        <p:nvSpPr>
          <p:cNvPr id="7" name="Zaoblený obdélník 6">
            <a:hlinkClick r:id="" action="ppaction://hlinkshowjump?jump=nextslide"/>
          </p:cNvPr>
          <p:cNvSpPr/>
          <p:nvPr/>
        </p:nvSpPr>
        <p:spPr>
          <a:xfrm>
            <a:off x="533400" y="1905000"/>
            <a:ext cx="3276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6</a:t>
            </a:r>
            <a:endParaRPr lang="cs-CZ" sz="36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07552" cy="838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Jak se nazývají pohyblivé schody sloužící ke zdolávání výškových úrovní určené pro lidi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aoblený obdélník 4">
            <a:hlinkClick r:id="rId3" action="ppaction://hlinksldjump"/>
          </p:cNvPr>
          <p:cNvSpPr/>
          <p:nvPr/>
        </p:nvSpPr>
        <p:spPr>
          <a:xfrm>
            <a:off x="5334000" y="1828800"/>
            <a:ext cx="3276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err="1" smtClean="0"/>
              <a:t>eskolátor</a:t>
            </a:r>
            <a:endParaRPr lang="cs-CZ" sz="3600" dirty="0"/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2895600" y="3581400"/>
            <a:ext cx="3276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err="1" smtClean="0"/>
              <a:t>escilátor</a:t>
            </a:r>
            <a:endParaRPr lang="cs-CZ" sz="3600" dirty="0"/>
          </a:p>
        </p:txBody>
      </p:sp>
      <p:sp>
        <p:nvSpPr>
          <p:cNvPr id="7" name="Zaoblený obdélník 6">
            <a:hlinkClick r:id="" action="ppaction://hlinkshowjump?jump=nextslide"/>
          </p:cNvPr>
          <p:cNvSpPr/>
          <p:nvPr/>
        </p:nvSpPr>
        <p:spPr>
          <a:xfrm>
            <a:off x="533400" y="1905000"/>
            <a:ext cx="3276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eskalátor</a:t>
            </a:r>
            <a:endParaRPr lang="cs-CZ" sz="36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07552" cy="838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Ruzyňské letiště bylo v roce 2012 přejmenováno na: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aoblený obdélník 4">
            <a:hlinkClick r:id="rId3" action="ppaction://hlinksldjump"/>
          </p:cNvPr>
          <p:cNvSpPr/>
          <p:nvPr/>
        </p:nvSpPr>
        <p:spPr>
          <a:xfrm>
            <a:off x="1752600" y="4038600"/>
            <a:ext cx="3657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Letiště Václava Klause</a:t>
            </a:r>
            <a:endParaRPr lang="cs-CZ" sz="3600" dirty="0"/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228600" y="2438400"/>
            <a:ext cx="3657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Letiště Miloše Zemana</a:t>
            </a:r>
            <a:endParaRPr lang="cs-CZ" sz="3600" dirty="0"/>
          </a:p>
        </p:txBody>
      </p:sp>
      <p:sp>
        <p:nvSpPr>
          <p:cNvPr id="7" name="Zaoblený obdélník 6">
            <a:hlinkClick r:id="" action="ppaction://hlinkshowjump?jump=nextslide"/>
          </p:cNvPr>
          <p:cNvSpPr/>
          <p:nvPr/>
        </p:nvSpPr>
        <p:spPr>
          <a:xfrm>
            <a:off x="4800600" y="2057400"/>
            <a:ext cx="3657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Letiště Václava Havla</a:t>
            </a:r>
            <a:endParaRPr lang="cs-CZ" sz="36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Zdroje obrázků:</a:t>
            </a:r>
          </a:p>
          <a:p>
            <a:r>
              <a:rPr lang="cs-CZ" dirty="0" smtClean="0">
                <a:hlinkClick r:id="rId2"/>
              </a:rPr>
              <a:t>http://office.</a:t>
            </a:r>
            <a:r>
              <a:rPr lang="cs-CZ" dirty="0" err="1" smtClean="0">
                <a:hlinkClick r:id="rId2"/>
              </a:rPr>
              <a:t>microsoft.com</a:t>
            </a:r>
            <a:r>
              <a:rPr lang="cs-CZ" smtClean="0">
                <a:hlinkClick r:id="rId2"/>
              </a:rPr>
              <a:t>/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5123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určen pro </a:t>
            </a:r>
            <a:r>
              <a:rPr lang="cs-CZ" dirty="0" smtClean="0"/>
              <a:t>seznámení se základními druhy dopravy, které se využívají nejen v ČR ale i po celém světě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vysvětluje probíranou látku jednoduchou, názornou formou za slovního doprovodu učitele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předmět </a:t>
            </a:r>
            <a:r>
              <a:rPr lang="cs-CZ" dirty="0" smtClean="0"/>
              <a:t>zeměpis a </a:t>
            </a:r>
            <a:r>
              <a:rPr lang="cs-CZ" dirty="0"/>
              <a:t>ročník </a:t>
            </a:r>
            <a:r>
              <a:rPr lang="cs-CZ" dirty="0" smtClean="0"/>
              <a:t>devátý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 smtClean="0"/>
              <a:t>Železniční doprava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menší náklady na přepravu</a:t>
            </a:r>
          </a:p>
          <a:p>
            <a:r>
              <a:rPr lang="cs-CZ" sz="3200" dirty="0" smtClean="0"/>
              <a:t>nezatěžuje životní prostředí</a:t>
            </a:r>
          </a:p>
          <a:p>
            <a:r>
              <a:rPr lang="cs-CZ" sz="3200" dirty="0" smtClean="0"/>
              <a:t>slouží k přepravě objemných nákladů na střední a velké vzdálenosti</a:t>
            </a:r>
            <a:endParaRPr lang="cs-CZ" sz="32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6" name="Picture 2" descr="motory,přeprava,uhelné vlaky,vagóny,vlaky,železn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8375" y="3762375"/>
            <a:ext cx="3095625" cy="3095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železniční koridor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03920" cy="4572000"/>
          </a:xfrm>
        </p:spPr>
        <p:txBody>
          <a:bodyPr/>
          <a:lstStyle/>
          <a:p>
            <a:r>
              <a:rPr lang="cs-CZ" dirty="0" smtClean="0"/>
              <a:t>= hlavní, moderní železniční trať, která je určená hlavně k dálkové a tranzitní osobní i nákladní dopravě</a:t>
            </a:r>
          </a:p>
          <a:p>
            <a:r>
              <a:rPr lang="cs-CZ" dirty="0" smtClean="0"/>
              <a:t>u nás najdeme: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Diagram 4"/>
          <p:cNvGraphicFramePr/>
          <p:nvPr/>
        </p:nvGraphicFramePr>
        <p:xfrm>
          <a:off x="228600" y="228600"/>
          <a:ext cx="8686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 smtClean="0"/>
              <a:t>Silniční doprava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slouží hlavně k osobní přepravě na krátké a střední vzdálenosti a velmi rychle se rozvíjí</a:t>
            </a:r>
          </a:p>
          <a:p>
            <a:r>
              <a:rPr lang="cs-CZ" dirty="0" smtClean="0"/>
              <a:t>silniční síť ČR tvoří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Diagram 4"/>
          <p:cNvGraphicFramePr/>
          <p:nvPr/>
        </p:nvGraphicFramePr>
        <p:xfrm>
          <a:off x="152400" y="2133600"/>
          <a:ext cx="8763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86E450-1EE4-4FF1-99F1-5AA0E524C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3086E450-1EE4-4FF1-99F1-5AA0E524C4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2A1026F-0998-479B-AE35-289B2991B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22A1026F-0998-479B-AE35-289B2991B7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085B906-EC93-4FA4-956A-61A541C7A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dgm id="{1085B906-EC93-4FA4-956A-61A541C7A8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 smtClean="0"/>
              <a:t>Potrubní doprava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slouží hlavně k dopravě ropy a plynu</a:t>
            </a:r>
          </a:p>
          <a:p>
            <a:r>
              <a:rPr lang="cs-CZ" dirty="0" smtClean="0"/>
              <a:t>levná, používá se na velmi dlouhé vzdálenosti</a:t>
            </a:r>
          </a:p>
          <a:p>
            <a:r>
              <a:rPr lang="cs-CZ" dirty="0" smtClean="0"/>
              <a:t>nejvíce používaná v USA</a:t>
            </a:r>
          </a:p>
          <a:p>
            <a:r>
              <a:rPr lang="cs-CZ" dirty="0" smtClean="0"/>
              <a:t>plynovod v ČR</a:t>
            </a:r>
          </a:p>
          <a:p>
            <a:pPr lvl="1"/>
            <a:r>
              <a:rPr lang="cs-CZ" dirty="0" smtClean="0"/>
              <a:t>GAZELA</a:t>
            </a:r>
          </a:p>
          <a:p>
            <a:r>
              <a:rPr lang="cs-CZ" dirty="0" smtClean="0"/>
              <a:t>ropovod v ČR</a:t>
            </a:r>
          </a:p>
          <a:p>
            <a:pPr lvl="1"/>
            <a:r>
              <a:rPr lang="cs-CZ" dirty="0" smtClean="0"/>
              <a:t>ruský ropovod DRUŽBA</a:t>
            </a:r>
          </a:p>
          <a:p>
            <a:pPr lvl="1"/>
            <a:r>
              <a:rPr lang="cs-CZ" dirty="0" smtClean="0"/>
              <a:t>německý ropovod INGOLSTADT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fotografie,letadlo,letadlové lodě,lodě,námořní síly,ozbrojené síly,rozjezdové dráhy,USS Saipan,vlády,vojenské letadlo,vojenské lodě,vojenské vrtulníky,vojenský,vrtulník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971800"/>
            <a:ext cx="3095625" cy="3095625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 smtClean="0"/>
              <a:t>Vodní doprava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sice pomalá, ale levná</a:t>
            </a:r>
          </a:p>
          <a:p>
            <a:r>
              <a:rPr lang="cs-CZ" dirty="0" smtClean="0"/>
              <a:t>přeprava objemných nákladů na velké vzdálenosti</a:t>
            </a:r>
          </a:p>
          <a:p>
            <a:r>
              <a:rPr lang="cs-CZ" dirty="0" smtClean="0"/>
              <a:t>nejvíce využíváno spojení Evropa – Severní Amerika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aeroplanes,air transportation,air travel,aircraft,airplanes,cestování,cesty kolem světa,cesty letadlem,doprava,Earth,globes,glóby,jets,letadla,letadlo,letectvo,maps,mapy,planets,planety,světy,transportation,travel,trysková letadla,vzdušná doprava,world travel,worlds,Země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2590800"/>
            <a:ext cx="3352800" cy="33528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 smtClean="0"/>
              <a:t>Letecká doprava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přepravuje hlavně osoby na velké vzdálenosti</a:t>
            </a:r>
          </a:p>
          <a:p>
            <a:r>
              <a:rPr lang="cs-CZ" dirty="0" smtClean="0"/>
              <a:t>největší intenzita: spojení Evropa - USA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dministrativní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1340</TotalTime>
  <Words>410</Words>
  <Application>Microsoft Office PowerPoint</Application>
  <PresentationFormat>Předvádění na obrazovce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Výchozí návrh</vt:lpstr>
      <vt:lpstr>Administrativní</vt:lpstr>
      <vt:lpstr>DRUHY DOPRAVY</vt:lpstr>
      <vt:lpstr>Anotace:</vt:lpstr>
      <vt:lpstr>Železniční doprava</vt:lpstr>
      <vt:lpstr>železniční koridor</vt:lpstr>
      <vt:lpstr>Snímek 5</vt:lpstr>
      <vt:lpstr>Silniční doprava</vt:lpstr>
      <vt:lpstr>Potrubní doprava</vt:lpstr>
      <vt:lpstr>Vodní doprava</vt:lpstr>
      <vt:lpstr>Letecká doprava</vt:lpstr>
      <vt:lpstr>Doprava informací (spoje)</vt:lpstr>
      <vt:lpstr>Pár otázek na konec...</vt:lpstr>
      <vt:lpstr>K jakému druhu dopravy slouží na světě nejdelší TRANSIBIŘSKÁ magistrála?</vt:lpstr>
      <vt:lpstr>Kolik máme u nás dálnic?</vt:lpstr>
      <vt:lpstr>Jak se nazývají pohyblivé schody sloužící ke zdolávání výškových úrovní určené pro lidi</vt:lpstr>
      <vt:lpstr>Ruzyňské letiště bylo v roce 2012 přejmenováno na: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Helenečka</dc:creator>
  <cp:lastModifiedBy>Helenka</cp:lastModifiedBy>
  <cp:revision>56</cp:revision>
  <cp:lastPrinted>1601-01-01T00:00:00Z</cp:lastPrinted>
  <dcterms:created xsi:type="dcterms:W3CDTF">1601-01-01T00:00:00Z</dcterms:created>
  <dcterms:modified xsi:type="dcterms:W3CDTF">2013-07-12T13:44:00Z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