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</p:sldMasterIdLst>
  <p:sldIdLst>
    <p:sldId id="256" r:id="rId3"/>
    <p:sldId id="259" r:id="rId4"/>
    <p:sldId id="261" r:id="rId5"/>
    <p:sldId id="262" r:id="rId6"/>
    <p:sldId id="260" r:id="rId7"/>
    <p:sldId id="263" r:id="rId8"/>
    <p:sldId id="266" r:id="rId9"/>
    <p:sldId id="264" r:id="rId10"/>
    <p:sldId id="265" r:id="rId11"/>
    <p:sldId id="268" r:id="rId12"/>
    <p:sldId id="267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70" r:id="rId23"/>
    <p:sldId id="269" r:id="rId2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863D"/>
    <a:srgbClr val="FFFFFF"/>
    <a:srgbClr val="686465"/>
    <a:srgbClr val="A1A1A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2B120E-4879-4302-B140-C5C5B7C93978}" type="doc">
      <dgm:prSet loTypeId="urn:microsoft.com/office/officeart/2005/8/layout/vList2" loCatId="list" qsTypeId="urn:microsoft.com/office/officeart/2005/8/quickstyle/3d7" qsCatId="3D" csTypeId="urn:microsoft.com/office/officeart/2005/8/colors/colorful1#1" csCatId="colorful" phldr="1"/>
      <dgm:spPr/>
      <dgm:t>
        <a:bodyPr/>
        <a:lstStyle/>
        <a:p>
          <a:endParaRPr lang="cs-CZ"/>
        </a:p>
      </dgm:t>
    </dgm:pt>
    <dgm:pt modelId="{1D7D772C-E22B-420F-A62F-5F82B3BDFF62}">
      <dgm:prSet phldrT="[Text]"/>
      <dgm:spPr/>
      <dgm:t>
        <a:bodyPr/>
        <a:lstStyle/>
        <a:p>
          <a:r>
            <a:rPr lang="cs-CZ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TUHÉ</a:t>
          </a:r>
          <a:endParaRPr lang="cs-CZ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A2DD855-DAC3-4168-B75C-24882CCA936E}" type="parTrans" cxnId="{DD41583A-B2E3-4185-99BC-C9F4296BB0AC}">
      <dgm:prSet/>
      <dgm:spPr/>
      <dgm:t>
        <a:bodyPr/>
        <a:lstStyle/>
        <a:p>
          <a:endParaRPr lang="cs-CZ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527FB0D-6326-4CF6-9E92-B9EDE509A84D}" type="sibTrans" cxnId="{DD41583A-B2E3-4185-99BC-C9F4296BB0AC}">
      <dgm:prSet/>
      <dgm:spPr/>
      <dgm:t>
        <a:bodyPr/>
        <a:lstStyle/>
        <a:p>
          <a:endParaRPr lang="cs-CZ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E9750F8-565A-44F3-9973-B318F24490B9}">
      <dgm:prSet phldrT="[Text]"/>
      <dgm:spPr/>
      <dgm:t>
        <a:bodyPr/>
        <a:lstStyle/>
        <a:p>
          <a:r>
            <a:rPr lang="cs-CZ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KAPALNÉ</a:t>
          </a:r>
          <a:endParaRPr lang="cs-CZ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0CE95E9-42BB-47D0-A8A5-BA0291446B46}" type="parTrans" cxnId="{03F38572-86E7-44EB-A0EC-6E1641F5FCCB}">
      <dgm:prSet/>
      <dgm:spPr/>
      <dgm:t>
        <a:bodyPr/>
        <a:lstStyle/>
        <a:p>
          <a:endParaRPr lang="cs-CZ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4DE3245-638C-4513-943E-DA3E95AF0CF2}" type="sibTrans" cxnId="{03F38572-86E7-44EB-A0EC-6E1641F5FCCB}">
      <dgm:prSet/>
      <dgm:spPr/>
      <dgm:t>
        <a:bodyPr/>
        <a:lstStyle/>
        <a:p>
          <a:endParaRPr lang="cs-CZ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A401B69-2E87-4874-BCE6-5ACD4DDCDC11}">
      <dgm:prSet phldrT="[Text]"/>
      <dgm:spPr/>
      <dgm:t>
        <a:bodyPr/>
        <a:lstStyle/>
        <a:p>
          <a:r>
            <a:rPr lang="cs-CZ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SMĚSNÉ</a:t>
          </a:r>
          <a:endParaRPr lang="cs-CZ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8B40E7A-7CEF-4DB6-90DF-11414BD83A8F}" type="parTrans" cxnId="{903A0AEC-7EFB-4CDB-8E27-805E3195743F}">
      <dgm:prSet/>
      <dgm:spPr/>
      <dgm:t>
        <a:bodyPr/>
        <a:lstStyle/>
        <a:p>
          <a:endParaRPr lang="cs-CZ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99D5FB7-9B12-4EB8-851E-C1D50F54033C}" type="sibTrans" cxnId="{903A0AEC-7EFB-4CDB-8E27-805E3195743F}">
      <dgm:prSet/>
      <dgm:spPr/>
      <dgm:t>
        <a:bodyPr/>
        <a:lstStyle/>
        <a:p>
          <a:endParaRPr lang="cs-CZ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7BD0614-AD1B-4A1E-A6E7-4421EAE5F201}" type="pres">
      <dgm:prSet presAssocID="{EB2B120E-4879-4302-B140-C5C5B7C9397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146D55A-5397-49CA-AAE7-EF95F2CD5B7B}" type="pres">
      <dgm:prSet presAssocID="{1D7D772C-E22B-420F-A62F-5F82B3BDFF6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5F383D5-4F7A-4D95-A33C-967DFB36A4DE}" type="pres">
      <dgm:prSet presAssocID="{9527FB0D-6326-4CF6-9E92-B9EDE509A84D}" presName="spacer" presStyleCnt="0"/>
      <dgm:spPr/>
    </dgm:pt>
    <dgm:pt modelId="{338BDCC2-1524-44D5-A658-E05E0B1E3646}" type="pres">
      <dgm:prSet presAssocID="{1E9750F8-565A-44F3-9973-B318F24490B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733636-BCA8-420D-A0C2-950B06D67B36}" type="pres">
      <dgm:prSet presAssocID="{14DE3245-638C-4513-943E-DA3E95AF0CF2}" presName="spacer" presStyleCnt="0"/>
      <dgm:spPr/>
    </dgm:pt>
    <dgm:pt modelId="{0DE16248-A1B0-4BF0-86B0-4D3D505BDBEE}" type="pres">
      <dgm:prSet presAssocID="{DA401B69-2E87-4874-BCE6-5ACD4DDCDC1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A750A3A-FB19-49D1-AB47-57728CD00973}" type="presOf" srcId="{DA401B69-2E87-4874-BCE6-5ACD4DDCDC11}" destId="{0DE16248-A1B0-4BF0-86B0-4D3D505BDBEE}" srcOrd="0" destOrd="0" presId="urn:microsoft.com/office/officeart/2005/8/layout/vList2"/>
    <dgm:cxn modelId="{903A0AEC-7EFB-4CDB-8E27-805E3195743F}" srcId="{EB2B120E-4879-4302-B140-C5C5B7C93978}" destId="{DA401B69-2E87-4874-BCE6-5ACD4DDCDC11}" srcOrd="2" destOrd="0" parTransId="{C8B40E7A-7CEF-4DB6-90DF-11414BD83A8F}" sibTransId="{D99D5FB7-9B12-4EB8-851E-C1D50F54033C}"/>
    <dgm:cxn modelId="{76564982-1CF2-4DBE-B71B-589858E6FEE0}" type="presOf" srcId="{1D7D772C-E22B-420F-A62F-5F82B3BDFF62}" destId="{7146D55A-5397-49CA-AAE7-EF95F2CD5B7B}" srcOrd="0" destOrd="0" presId="urn:microsoft.com/office/officeart/2005/8/layout/vList2"/>
    <dgm:cxn modelId="{EB623076-2BCA-4D11-B623-8378B6579013}" type="presOf" srcId="{1E9750F8-565A-44F3-9973-B318F24490B9}" destId="{338BDCC2-1524-44D5-A658-E05E0B1E3646}" srcOrd="0" destOrd="0" presId="urn:microsoft.com/office/officeart/2005/8/layout/vList2"/>
    <dgm:cxn modelId="{DD41583A-B2E3-4185-99BC-C9F4296BB0AC}" srcId="{EB2B120E-4879-4302-B140-C5C5B7C93978}" destId="{1D7D772C-E22B-420F-A62F-5F82B3BDFF62}" srcOrd="0" destOrd="0" parTransId="{DA2DD855-DAC3-4168-B75C-24882CCA936E}" sibTransId="{9527FB0D-6326-4CF6-9E92-B9EDE509A84D}"/>
    <dgm:cxn modelId="{03F38572-86E7-44EB-A0EC-6E1641F5FCCB}" srcId="{EB2B120E-4879-4302-B140-C5C5B7C93978}" destId="{1E9750F8-565A-44F3-9973-B318F24490B9}" srcOrd="1" destOrd="0" parTransId="{20CE95E9-42BB-47D0-A8A5-BA0291446B46}" sibTransId="{14DE3245-638C-4513-943E-DA3E95AF0CF2}"/>
    <dgm:cxn modelId="{9CCEF16D-8F7D-4370-B984-B1B32ED3C591}" type="presOf" srcId="{EB2B120E-4879-4302-B140-C5C5B7C93978}" destId="{E7BD0614-AD1B-4A1E-A6E7-4421EAE5F201}" srcOrd="0" destOrd="0" presId="urn:microsoft.com/office/officeart/2005/8/layout/vList2"/>
    <dgm:cxn modelId="{0291150A-7AF3-408F-BDCC-58E0B6D4815E}" type="presParOf" srcId="{E7BD0614-AD1B-4A1E-A6E7-4421EAE5F201}" destId="{7146D55A-5397-49CA-AAE7-EF95F2CD5B7B}" srcOrd="0" destOrd="0" presId="urn:microsoft.com/office/officeart/2005/8/layout/vList2"/>
    <dgm:cxn modelId="{BFE02EBA-06B4-420B-B6A9-DECC14A7DEB9}" type="presParOf" srcId="{E7BD0614-AD1B-4A1E-A6E7-4421EAE5F201}" destId="{65F383D5-4F7A-4D95-A33C-967DFB36A4DE}" srcOrd="1" destOrd="0" presId="urn:microsoft.com/office/officeart/2005/8/layout/vList2"/>
    <dgm:cxn modelId="{D218CBB4-3863-4A58-B846-70C1744439B0}" type="presParOf" srcId="{E7BD0614-AD1B-4A1E-A6E7-4421EAE5F201}" destId="{338BDCC2-1524-44D5-A658-E05E0B1E3646}" srcOrd="2" destOrd="0" presId="urn:microsoft.com/office/officeart/2005/8/layout/vList2"/>
    <dgm:cxn modelId="{0710848B-15AF-47BF-A18B-A85D0B3DEB79}" type="presParOf" srcId="{E7BD0614-AD1B-4A1E-A6E7-4421EAE5F201}" destId="{D8733636-BCA8-420D-A0C2-950B06D67B36}" srcOrd="3" destOrd="0" presId="urn:microsoft.com/office/officeart/2005/8/layout/vList2"/>
    <dgm:cxn modelId="{8733B1AB-6805-4958-8130-B72041C9F097}" type="presParOf" srcId="{E7BD0614-AD1B-4A1E-A6E7-4421EAE5F201}" destId="{0DE16248-A1B0-4BF0-86B0-4D3D505BDBE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1DEA34-75CF-4D85-A512-59A0C90E7438}" type="doc">
      <dgm:prSet loTypeId="urn:microsoft.com/office/officeart/2005/8/layout/vList6" loCatId="list" qsTypeId="urn:microsoft.com/office/officeart/2005/8/quickstyle/3d6" qsCatId="3D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1D12B676-B88D-4E18-A561-A2B807C66480}">
      <dgm:prSet phldrT="[Text]"/>
      <dgm:spPr/>
      <dgm:t>
        <a:bodyPr/>
        <a:lstStyle/>
        <a:p>
          <a:r>
            <a:rPr lang="cs-CZ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SKLÁDKOVÁNÍ</a:t>
          </a:r>
          <a:endParaRPr lang="cs-CZ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0C6503B-1540-4F02-B35F-A78D15965782}" type="parTrans" cxnId="{8C5AD82E-3AA1-40D3-857B-39AC4D00C44D}">
      <dgm:prSet/>
      <dgm:spPr/>
      <dgm:t>
        <a:bodyPr/>
        <a:lstStyle/>
        <a:p>
          <a:endParaRPr lang="cs-CZ"/>
        </a:p>
      </dgm:t>
    </dgm:pt>
    <dgm:pt modelId="{BD1CE2F0-3DE8-401A-85E4-FD29297E6AB9}" type="sibTrans" cxnId="{8C5AD82E-3AA1-40D3-857B-39AC4D00C44D}">
      <dgm:prSet/>
      <dgm:spPr/>
      <dgm:t>
        <a:bodyPr/>
        <a:lstStyle/>
        <a:p>
          <a:endParaRPr lang="cs-CZ"/>
        </a:p>
      </dgm:t>
    </dgm:pt>
    <dgm:pt modelId="{BBD44088-4CEE-4198-9FA0-52D8104AA894}">
      <dgm:prSet phldrT="[Text]"/>
      <dgm:spPr/>
      <dgm:t>
        <a:bodyPr/>
        <a:lstStyle/>
        <a:p>
          <a:r>
            <a:rPr lang="cs-CZ" dirty="0" smtClean="0"/>
            <a:t>nejrozšířenější forma likvidace odpadů</a:t>
          </a:r>
          <a:endParaRPr lang="cs-CZ" dirty="0"/>
        </a:p>
      </dgm:t>
    </dgm:pt>
    <dgm:pt modelId="{EFFD8E46-C57B-4B40-8504-C542A55E240B}" type="parTrans" cxnId="{047ABBEA-CD7E-4A8B-8467-742877B0E7CC}">
      <dgm:prSet/>
      <dgm:spPr/>
      <dgm:t>
        <a:bodyPr/>
        <a:lstStyle/>
        <a:p>
          <a:endParaRPr lang="cs-CZ"/>
        </a:p>
      </dgm:t>
    </dgm:pt>
    <dgm:pt modelId="{26790976-A9E0-41AD-93A5-0ADE4EE332A1}" type="sibTrans" cxnId="{047ABBEA-CD7E-4A8B-8467-742877B0E7CC}">
      <dgm:prSet/>
      <dgm:spPr/>
      <dgm:t>
        <a:bodyPr/>
        <a:lstStyle/>
        <a:p>
          <a:endParaRPr lang="cs-CZ"/>
        </a:p>
      </dgm:t>
    </dgm:pt>
    <dgm:pt modelId="{EF19C3A0-CE0C-45B5-90CC-4CF5BBFF8ABF}">
      <dgm:prSet phldrT="[Text]"/>
      <dgm:spPr/>
      <dgm:t>
        <a:bodyPr/>
        <a:lstStyle/>
        <a:p>
          <a:r>
            <a:rPr lang="cs-CZ" dirty="0" smtClean="0"/>
            <a:t>skládka = místo, kde se trvale uloží odpad</a:t>
          </a:r>
          <a:endParaRPr lang="cs-CZ" dirty="0"/>
        </a:p>
      </dgm:t>
    </dgm:pt>
    <dgm:pt modelId="{06594F26-91A8-45C7-97D3-2AB2C3C2FE4C}" type="parTrans" cxnId="{08B047C0-C9DF-4B43-9E9B-E49AC2DF1AA3}">
      <dgm:prSet/>
      <dgm:spPr/>
      <dgm:t>
        <a:bodyPr/>
        <a:lstStyle/>
        <a:p>
          <a:endParaRPr lang="cs-CZ"/>
        </a:p>
      </dgm:t>
    </dgm:pt>
    <dgm:pt modelId="{72A06B2C-9D5C-49CF-B23B-88A7D288BFE9}" type="sibTrans" cxnId="{08B047C0-C9DF-4B43-9E9B-E49AC2DF1AA3}">
      <dgm:prSet/>
      <dgm:spPr/>
      <dgm:t>
        <a:bodyPr/>
        <a:lstStyle/>
        <a:p>
          <a:endParaRPr lang="cs-CZ"/>
        </a:p>
      </dgm:t>
    </dgm:pt>
    <dgm:pt modelId="{EDD01778-4800-4AE1-9F2B-2BACF6E71B8C}">
      <dgm:prSet phldrT="[Text]"/>
      <dgm:spPr/>
      <dgm:t>
        <a:bodyPr/>
        <a:lstStyle/>
        <a:p>
          <a:r>
            <a:rPr lang="cs-CZ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SPALOVÁNÍ</a:t>
          </a:r>
          <a:endParaRPr lang="cs-CZ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6274639D-4355-4522-AE69-0640CD58C097}" type="parTrans" cxnId="{43DE2CAB-2249-4C89-9B80-9716CF832830}">
      <dgm:prSet/>
      <dgm:spPr/>
      <dgm:t>
        <a:bodyPr/>
        <a:lstStyle/>
        <a:p>
          <a:endParaRPr lang="cs-CZ"/>
        </a:p>
      </dgm:t>
    </dgm:pt>
    <dgm:pt modelId="{14B61DF3-F976-4AEA-A111-BDE37B8D4696}" type="sibTrans" cxnId="{43DE2CAB-2249-4C89-9B80-9716CF832830}">
      <dgm:prSet/>
      <dgm:spPr/>
      <dgm:t>
        <a:bodyPr/>
        <a:lstStyle/>
        <a:p>
          <a:endParaRPr lang="cs-CZ"/>
        </a:p>
      </dgm:t>
    </dgm:pt>
    <dgm:pt modelId="{3E07FB93-9307-43FA-8F6C-B103AF9B192A}">
      <dgm:prSet phldrT="[Text]"/>
      <dgm:spPr/>
      <dgm:t>
        <a:bodyPr/>
        <a:lstStyle/>
        <a:p>
          <a:r>
            <a:rPr lang="cs-CZ" dirty="0" smtClean="0"/>
            <a:t>slouží ke spalování tuhých odpadů</a:t>
          </a:r>
          <a:endParaRPr lang="cs-CZ" dirty="0"/>
        </a:p>
      </dgm:t>
    </dgm:pt>
    <dgm:pt modelId="{E32EC8BE-A043-4F95-8610-CB06F4A65203}" type="parTrans" cxnId="{ED7368EF-9B2A-40B9-B3FA-4E8CABBE91E3}">
      <dgm:prSet/>
      <dgm:spPr/>
      <dgm:t>
        <a:bodyPr/>
        <a:lstStyle/>
        <a:p>
          <a:endParaRPr lang="cs-CZ"/>
        </a:p>
      </dgm:t>
    </dgm:pt>
    <dgm:pt modelId="{5B6C96DD-C975-41CC-8DD5-15E415888BAA}" type="sibTrans" cxnId="{ED7368EF-9B2A-40B9-B3FA-4E8CABBE91E3}">
      <dgm:prSet/>
      <dgm:spPr/>
      <dgm:t>
        <a:bodyPr/>
        <a:lstStyle/>
        <a:p>
          <a:endParaRPr lang="cs-CZ"/>
        </a:p>
      </dgm:t>
    </dgm:pt>
    <dgm:pt modelId="{A1BDBDF4-85E3-4B7A-A2AE-E6BDA5A76075}">
      <dgm:prSet phldrT="[Text]"/>
      <dgm:spPr/>
      <dgm:t>
        <a:bodyPr/>
        <a:lstStyle/>
        <a:p>
          <a:r>
            <a:rPr lang="cs-CZ" dirty="0" smtClean="0"/>
            <a:t>objem odpadu se díky tomu sníží až na 10%</a:t>
          </a:r>
          <a:endParaRPr lang="cs-CZ" dirty="0"/>
        </a:p>
      </dgm:t>
    </dgm:pt>
    <dgm:pt modelId="{EF308C6F-999D-4013-AAA8-F7FF7662D85E}" type="parTrans" cxnId="{62E913F5-E446-4056-9F12-C8BDA6227EA2}">
      <dgm:prSet/>
      <dgm:spPr/>
      <dgm:t>
        <a:bodyPr/>
        <a:lstStyle/>
        <a:p>
          <a:endParaRPr lang="cs-CZ"/>
        </a:p>
      </dgm:t>
    </dgm:pt>
    <dgm:pt modelId="{2D597EBA-9D0A-4BC0-8F3E-A6C355807E1C}" type="sibTrans" cxnId="{62E913F5-E446-4056-9F12-C8BDA6227EA2}">
      <dgm:prSet/>
      <dgm:spPr/>
      <dgm:t>
        <a:bodyPr/>
        <a:lstStyle/>
        <a:p>
          <a:endParaRPr lang="cs-CZ"/>
        </a:p>
      </dgm:t>
    </dgm:pt>
    <dgm:pt modelId="{01F3BFE8-1AFE-49AF-B9B1-EA1A74782DDD}" type="pres">
      <dgm:prSet presAssocID="{051DEA34-75CF-4D85-A512-59A0C90E743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83A56A05-C04F-4AFD-9B2B-1D43D829DDBB}" type="pres">
      <dgm:prSet presAssocID="{1D12B676-B88D-4E18-A561-A2B807C66480}" presName="linNode" presStyleCnt="0"/>
      <dgm:spPr/>
    </dgm:pt>
    <dgm:pt modelId="{44D72750-7A54-4DCC-92A4-90F6A5B23325}" type="pres">
      <dgm:prSet presAssocID="{1D12B676-B88D-4E18-A561-A2B807C66480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E594A54-747D-4334-A1F9-9DB34868F4D0}" type="pres">
      <dgm:prSet presAssocID="{1D12B676-B88D-4E18-A561-A2B807C66480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E13466-1555-41FB-8624-37BE3037D179}" type="pres">
      <dgm:prSet presAssocID="{BD1CE2F0-3DE8-401A-85E4-FD29297E6AB9}" presName="spacing" presStyleCnt="0"/>
      <dgm:spPr/>
    </dgm:pt>
    <dgm:pt modelId="{FC41E04F-B72B-4CDE-A819-1296C60ACF0F}" type="pres">
      <dgm:prSet presAssocID="{EDD01778-4800-4AE1-9F2B-2BACF6E71B8C}" presName="linNode" presStyleCnt="0"/>
      <dgm:spPr/>
    </dgm:pt>
    <dgm:pt modelId="{CAC8DBF6-149A-462B-A04C-142254306785}" type="pres">
      <dgm:prSet presAssocID="{EDD01778-4800-4AE1-9F2B-2BACF6E71B8C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CA5384-652F-449B-809A-DAC81AB5626C}" type="pres">
      <dgm:prSet presAssocID="{EDD01778-4800-4AE1-9F2B-2BACF6E71B8C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53B8272-78FF-4F46-B61F-E03B342C12FE}" type="presOf" srcId="{A1BDBDF4-85E3-4B7A-A2AE-E6BDA5A76075}" destId="{0ACA5384-652F-449B-809A-DAC81AB5626C}" srcOrd="0" destOrd="1" presId="urn:microsoft.com/office/officeart/2005/8/layout/vList6"/>
    <dgm:cxn modelId="{047ABBEA-CD7E-4A8B-8467-742877B0E7CC}" srcId="{1D12B676-B88D-4E18-A561-A2B807C66480}" destId="{BBD44088-4CEE-4198-9FA0-52D8104AA894}" srcOrd="0" destOrd="0" parTransId="{EFFD8E46-C57B-4B40-8504-C542A55E240B}" sibTransId="{26790976-A9E0-41AD-93A5-0ADE4EE332A1}"/>
    <dgm:cxn modelId="{A13C3AB7-2D79-4731-8779-8DE15CA67590}" type="presOf" srcId="{1D12B676-B88D-4E18-A561-A2B807C66480}" destId="{44D72750-7A54-4DCC-92A4-90F6A5B23325}" srcOrd="0" destOrd="0" presId="urn:microsoft.com/office/officeart/2005/8/layout/vList6"/>
    <dgm:cxn modelId="{ED7368EF-9B2A-40B9-B3FA-4E8CABBE91E3}" srcId="{EDD01778-4800-4AE1-9F2B-2BACF6E71B8C}" destId="{3E07FB93-9307-43FA-8F6C-B103AF9B192A}" srcOrd="0" destOrd="0" parTransId="{E32EC8BE-A043-4F95-8610-CB06F4A65203}" sibTransId="{5B6C96DD-C975-41CC-8DD5-15E415888BAA}"/>
    <dgm:cxn modelId="{D8BF3ECA-69C5-4450-946B-1DE43287826D}" type="presOf" srcId="{3E07FB93-9307-43FA-8F6C-B103AF9B192A}" destId="{0ACA5384-652F-449B-809A-DAC81AB5626C}" srcOrd="0" destOrd="0" presId="urn:microsoft.com/office/officeart/2005/8/layout/vList6"/>
    <dgm:cxn modelId="{B9C1DCCD-11C6-4458-A487-65246D009623}" type="presOf" srcId="{EF19C3A0-CE0C-45B5-90CC-4CF5BBFF8ABF}" destId="{2E594A54-747D-4334-A1F9-9DB34868F4D0}" srcOrd="0" destOrd="1" presId="urn:microsoft.com/office/officeart/2005/8/layout/vList6"/>
    <dgm:cxn modelId="{62E913F5-E446-4056-9F12-C8BDA6227EA2}" srcId="{EDD01778-4800-4AE1-9F2B-2BACF6E71B8C}" destId="{A1BDBDF4-85E3-4B7A-A2AE-E6BDA5A76075}" srcOrd="1" destOrd="0" parTransId="{EF308C6F-999D-4013-AAA8-F7FF7662D85E}" sibTransId="{2D597EBA-9D0A-4BC0-8F3E-A6C355807E1C}"/>
    <dgm:cxn modelId="{176801B3-085E-4CD1-9602-337B1622B0E6}" type="presOf" srcId="{EDD01778-4800-4AE1-9F2B-2BACF6E71B8C}" destId="{CAC8DBF6-149A-462B-A04C-142254306785}" srcOrd="0" destOrd="0" presId="urn:microsoft.com/office/officeart/2005/8/layout/vList6"/>
    <dgm:cxn modelId="{43DE2CAB-2249-4C89-9B80-9716CF832830}" srcId="{051DEA34-75CF-4D85-A512-59A0C90E7438}" destId="{EDD01778-4800-4AE1-9F2B-2BACF6E71B8C}" srcOrd="1" destOrd="0" parTransId="{6274639D-4355-4522-AE69-0640CD58C097}" sibTransId="{14B61DF3-F976-4AEA-A111-BDE37B8D4696}"/>
    <dgm:cxn modelId="{8C5AD82E-3AA1-40D3-857B-39AC4D00C44D}" srcId="{051DEA34-75CF-4D85-A512-59A0C90E7438}" destId="{1D12B676-B88D-4E18-A561-A2B807C66480}" srcOrd="0" destOrd="0" parTransId="{80C6503B-1540-4F02-B35F-A78D15965782}" sibTransId="{BD1CE2F0-3DE8-401A-85E4-FD29297E6AB9}"/>
    <dgm:cxn modelId="{08B047C0-C9DF-4B43-9E9B-E49AC2DF1AA3}" srcId="{1D12B676-B88D-4E18-A561-A2B807C66480}" destId="{EF19C3A0-CE0C-45B5-90CC-4CF5BBFF8ABF}" srcOrd="1" destOrd="0" parTransId="{06594F26-91A8-45C7-97D3-2AB2C3C2FE4C}" sibTransId="{72A06B2C-9D5C-49CF-B23B-88A7D288BFE9}"/>
    <dgm:cxn modelId="{FC429E6A-B1B2-42FB-926A-0791151C2D31}" type="presOf" srcId="{051DEA34-75CF-4D85-A512-59A0C90E7438}" destId="{01F3BFE8-1AFE-49AF-B9B1-EA1A74782DDD}" srcOrd="0" destOrd="0" presId="urn:microsoft.com/office/officeart/2005/8/layout/vList6"/>
    <dgm:cxn modelId="{50483C00-D493-47C2-9B96-B1060EEBA1CD}" type="presOf" srcId="{BBD44088-4CEE-4198-9FA0-52D8104AA894}" destId="{2E594A54-747D-4334-A1F9-9DB34868F4D0}" srcOrd="0" destOrd="0" presId="urn:microsoft.com/office/officeart/2005/8/layout/vList6"/>
    <dgm:cxn modelId="{DE242D2D-43BA-4614-ADD2-A6E07E6863EF}" type="presParOf" srcId="{01F3BFE8-1AFE-49AF-B9B1-EA1A74782DDD}" destId="{83A56A05-C04F-4AFD-9B2B-1D43D829DDBB}" srcOrd="0" destOrd="0" presId="urn:microsoft.com/office/officeart/2005/8/layout/vList6"/>
    <dgm:cxn modelId="{3598A8CD-7F8A-4474-9ECD-A855AA2099A2}" type="presParOf" srcId="{83A56A05-C04F-4AFD-9B2B-1D43D829DDBB}" destId="{44D72750-7A54-4DCC-92A4-90F6A5B23325}" srcOrd="0" destOrd="0" presId="urn:microsoft.com/office/officeart/2005/8/layout/vList6"/>
    <dgm:cxn modelId="{E69CD279-692B-4E94-A454-62D96EC7B6D3}" type="presParOf" srcId="{83A56A05-C04F-4AFD-9B2B-1D43D829DDBB}" destId="{2E594A54-747D-4334-A1F9-9DB34868F4D0}" srcOrd="1" destOrd="0" presId="urn:microsoft.com/office/officeart/2005/8/layout/vList6"/>
    <dgm:cxn modelId="{795AF324-F477-4446-92E9-60B36655CE2A}" type="presParOf" srcId="{01F3BFE8-1AFE-49AF-B9B1-EA1A74782DDD}" destId="{1EE13466-1555-41FB-8624-37BE3037D179}" srcOrd="1" destOrd="0" presId="urn:microsoft.com/office/officeart/2005/8/layout/vList6"/>
    <dgm:cxn modelId="{7CD7CCED-AB41-4FA0-BDFE-F9158DF1845A}" type="presParOf" srcId="{01F3BFE8-1AFE-49AF-B9B1-EA1A74782DDD}" destId="{FC41E04F-B72B-4CDE-A819-1296C60ACF0F}" srcOrd="2" destOrd="0" presId="urn:microsoft.com/office/officeart/2005/8/layout/vList6"/>
    <dgm:cxn modelId="{2662B9C6-98A0-4E29-BFD4-9B57D6A2F761}" type="presParOf" srcId="{FC41E04F-B72B-4CDE-A819-1296C60ACF0F}" destId="{CAC8DBF6-149A-462B-A04C-142254306785}" srcOrd="0" destOrd="0" presId="urn:microsoft.com/office/officeart/2005/8/layout/vList6"/>
    <dgm:cxn modelId="{22C44265-9F22-4F1C-9F45-836C3397356D}" type="presParOf" srcId="{FC41E04F-B72B-4CDE-A819-1296C60ACF0F}" destId="{0ACA5384-652F-449B-809A-DAC81AB5626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DAF1F3-5FE3-489D-8B19-DEA81821CC71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ABBCC59-AD51-4AD8-AAB1-3DA0E24ED6DD}">
      <dgm:prSet phldrT="[Text]"/>
      <dgm:spPr/>
      <dgm:t>
        <a:bodyPr/>
        <a:lstStyle/>
        <a:p>
          <a:r>
            <a:rPr lang="cs-CZ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komunální odpad</a:t>
          </a:r>
          <a:endParaRPr lang="cs-CZ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64156B-666F-4ABD-8BAA-7DA8070A048D}" type="parTrans" cxnId="{80493B2D-0EBD-44AB-BC0D-53BDC0656296}">
      <dgm:prSet/>
      <dgm:spPr/>
      <dgm:t>
        <a:bodyPr/>
        <a:lstStyle/>
        <a:p>
          <a:endParaRPr lang="cs-CZ"/>
        </a:p>
      </dgm:t>
    </dgm:pt>
    <dgm:pt modelId="{A3DF2248-858C-49F5-AA6E-479DD66D6E0B}" type="sibTrans" cxnId="{80493B2D-0EBD-44AB-BC0D-53BDC0656296}">
      <dgm:prSet/>
      <dgm:spPr/>
      <dgm:t>
        <a:bodyPr/>
        <a:lstStyle/>
        <a:p>
          <a:endParaRPr lang="cs-CZ"/>
        </a:p>
      </dgm:t>
    </dgm:pt>
    <dgm:pt modelId="{34E2AAC5-3C91-4776-927E-5C31815DF8E0}">
      <dgm:prSet phldrT="[Text]" custT="1"/>
      <dgm:spPr/>
      <dgm:t>
        <a:bodyPr/>
        <a:lstStyle/>
        <a:p>
          <a:r>
            <a:rPr lang="cs-CZ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černý kontejner</a:t>
          </a:r>
          <a:endParaRPr lang="cs-CZ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3DEB229-8905-4E86-B07E-2DB10389AAD9}" type="parTrans" cxnId="{C2272755-5575-4E87-95D8-6CAB4A785981}">
      <dgm:prSet/>
      <dgm:spPr/>
      <dgm:t>
        <a:bodyPr/>
        <a:lstStyle/>
        <a:p>
          <a:endParaRPr lang="cs-CZ"/>
        </a:p>
      </dgm:t>
    </dgm:pt>
    <dgm:pt modelId="{A17589B1-D271-459A-A6E9-CBEFF16491CB}" type="sibTrans" cxnId="{C2272755-5575-4E87-95D8-6CAB4A785981}">
      <dgm:prSet/>
      <dgm:spPr/>
      <dgm:t>
        <a:bodyPr/>
        <a:lstStyle/>
        <a:p>
          <a:endParaRPr lang="cs-CZ"/>
        </a:p>
      </dgm:t>
    </dgm:pt>
    <dgm:pt modelId="{FE87F92C-215A-4634-8E85-A7205509EA03}" type="pres">
      <dgm:prSet presAssocID="{FDDAF1F3-5FE3-489D-8B19-DEA81821CC71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1BF4C7F-3D6B-4DD2-AD6C-B53005033DE5}" type="pres">
      <dgm:prSet presAssocID="{FDDAF1F3-5FE3-489D-8B19-DEA81821CC71}" presName="ellipse" presStyleLbl="trBgShp" presStyleIdx="0" presStyleCnt="1"/>
      <dgm:spPr>
        <a:solidFill>
          <a:srgbClr val="A1A1A1">
            <a:alpha val="40000"/>
          </a:srgbClr>
        </a:solidFill>
      </dgm:spPr>
    </dgm:pt>
    <dgm:pt modelId="{E1EE6BB2-5834-46AC-B9A8-F23EBEF574DF}" type="pres">
      <dgm:prSet presAssocID="{FDDAF1F3-5FE3-489D-8B19-DEA81821CC71}" presName="arrow1" presStyleLbl="fgShp" presStyleIdx="0" presStyleCnt="1"/>
      <dgm:spPr/>
    </dgm:pt>
    <dgm:pt modelId="{D3ED9032-2BC0-4AB7-BB74-D0B6A2E01511}" type="pres">
      <dgm:prSet presAssocID="{FDDAF1F3-5FE3-489D-8B19-DEA81821CC71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7C44761-B365-4860-A888-F3BE100D9700}" type="pres">
      <dgm:prSet presAssocID="{34E2AAC5-3C91-4776-927E-5C31815DF8E0}" presName="item1" presStyleLbl="node1" presStyleIdx="0" presStyleCnt="1" custScaleX="183344" custScaleY="66542" custLinFactNeighborX="10055" custLinFactNeighborY="-1676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6933E6-3662-42DA-9A04-4F806AA4BF2B}" type="pres">
      <dgm:prSet presAssocID="{FDDAF1F3-5FE3-489D-8B19-DEA81821CC71}" presName="funnel" presStyleLbl="trAlignAcc1" presStyleIdx="0" presStyleCn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686465"/>
        </a:solidFill>
      </dgm:spPr>
    </dgm:pt>
  </dgm:ptLst>
  <dgm:cxnLst>
    <dgm:cxn modelId="{AB8254AC-4E90-4C5D-8B79-FB72905EA419}" type="presOf" srcId="{6ABBCC59-AD51-4AD8-AAB1-3DA0E24ED6DD}" destId="{D7C44761-B365-4860-A888-F3BE100D9700}" srcOrd="0" destOrd="0" presId="urn:microsoft.com/office/officeart/2005/8/layout/funnel1"/>
    <dgm:cxn modelId="{B0A94F33-561C-429B-ADE6-0D9A845E24BC}" type="presOf" srcId="{FDDAF1F3-5FE3-489D-8B19-DEA81821CC71}" destId="{FE87F92C-215A-4634-8E85-A7205509EA03}" srcOrd="0" destOrd="0" presId="urn:microsoft.com/office/officeart/2005/8/layout/funnel1"/>
    <dgm:cxn modelId="{80493B2D-0EBD-44AB-BC0D-53BDC0656296}" srcId="{FDDAF1F3-5FE3-489D-8B19-DEA81821CC71}" destId="{6ABBCC59-AD51-4AD8-AAB1-3DA0E24ED6DD}" srcOrd="0" destOrd="0" parTransId="{0F64156B-666F-4ABD-8BAA-7DA8070A048D}" sibTransId="{A3DF2248-858C-49F5-AA6E-479DD66D6E0B}"/>
    <dgm:cxn modelId="{C2272755-5575-4E87-95D8-6CAB4A785981}" srcId="{FDDAF1F3-5FE3-489D-8B19-DEA81821CC71}" destId="{34E2AAC5-3C91-4776-927E-5C31815DF8E0}" srcOrd="1" destOrd="0" parTransId="{63DEB229-8905-4E86-B07E-2DB10389AAD9}" sibTransId="{A17589B1-D271-459A-A6E9-CBEFF16491CB}"/>
    <dgm:cxn modelId="{5734DD23-D0AB-41A0-A866-24B7CD8EBE80}" type="presOf" srcId="{34E2AAC5-3C91-4776-927E-5C31815DF8E0}" destId="{D3ED9032-2BC0-4AB7-BB74-D0B6A2E01511}" srcOrd="0" destOrd="0" presId="urn:microsoft.com/office/officeart/2005/8/layout/funnel1"/>
    <dgm:cxn modelId="{BDD7FD6B-2583-45A1-8223-6BAB428F3782}" type="presParOf" srcId="{FE87F92C-215A-4634-8E85-A7205509EA03}" destId="{91BF4C7F-3D6B-4DD2-AD6C-B53005033DE5}" srcOrd="0" destOrd="0" presId="urn:microsoft.com/office/officeart/2005/8/layout/funnel1"/>
    <dgm:cxn modelId="{31DB37F5-D067-4E06-A2C6-8B2EC4FD67C1}" type="presParOf" srcId="{FE87F92C-215A-4634-8E85-A7205509EA03}" destId="{E1EE6BB2-5834-46AC-B9A8-F23EBEF574DF}" srcOrd="1" destOrd="0" presId="urn:microsoft.com/office/officeart/2005/8/layout/funnel1"/>
    <dgm:cxn modelId="{67B55F30-F094-4FD8-AF80-2AC57101977C}" type="presParOf" srcId="{FE87F92C-215A-4634-8E85-A7205509EA03}" destId="{D3ED9032-2BC0-4AB7-BB74-D0B6A2E01511}" srcOrd="2" destOrd="0" presId="urn:microsoft.com/office/officeart/2005/8/layout/funnel1"/>
    <dgm:cxn modelId="{99E3D8F4-B919-4FC3-ACC3-6F3A8D1EE100}" type="presParOf" srcId="{FE87F92C-215A-4634-8E85-A7205509EA03}" destId="{D7C44761-B365-4860-A888-F3BE100D9700}" srcOrd="3" destOrd="0" presId="urn:microsoft.com/office/officeart/2005/8/layout/funnel1"/>
    <dgm:cxn modelId="{3C49F104-7FD8-488D-BB88-79ACD14132FB}" type="presParOf" srcId="{FE87F92C-215A-4634-8E85-A7205509EA03}" destId="{426933E6-3662-42DA-9A04-4F806AA4BF2B}" srcOrd="4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DDAF1F3-5FE3-489D-8B19-DEA81821CC71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ABBCC59-AD51-4AD8-AAB1-3DA0E24ED6DD}">
      <dgm:prSet phldrT="[Text]"/>
      <dgm:spPr/>
      <dgm:t>
        <a:bodyPr/>
        <a:lstStyle/>
        <a:p>
          <a:r>
            <a:rPr lang="cs-CZ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sklo</a:t>
          </a:r>
          <a:endParaRPr lang="cs-CZ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64156B-666F-4ABD-8BAA-7DA8070A048D}" type="parTrans" cxnId="{80493B2D-0EBD-44AB-BC0D-53BDC0656296}">
      <dgm:prSet/>
      <dgm:spPr/>
      <dgm:t>
        <a:bodyPr/>
        <a:lstStyle/>
        <a:p>
          <a:endParaRPr lang="cs-CZ"/>
        </a:p>
      </dgm:t>
    </dgm:pt>
    <dgm:pt modelId="{A3DF2248-858C-49F5-AA6E-479DD66D6E0B}" type="sibTrans" cxnId="{80493B2D-0EBD-44AB-BC0D-53BDC0656296}">
      <dgm:prSet/>
      <dgm:spPr/>
      <dgm:t>
        <a:bodyPr/>
        <a:lstStyle/>
        <a:p>
          <a:endParaRPr lang="cs-CZ"/>
        </a:p>
      </dgm:t>
    </dgm:pt>
    <dgm:pt modelId="{34E2AAC5-3C91-4776-927E-5C31815DF8E0}">
      <dgm:prSet phldrT="[Text]" custT="1"/>
      <dgm:spPr/>
      <dgm:t>
        <a:bodyPr/>
        <a:lstStyle/>
        <a:p>
          <a:r>
            <a:rPr lang="cs-CZ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bílý kontejner</a:t>
          </a:r>
          <a:endParaRPr lang="cs-CZ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3DEB229-8905-4E86-B07E-2DB10389AAD9}" type="parTrans" cxnId="{C2272755-5575-4E87-95D8-6CAB4A785981}">
      <dgm:prSet/>
      <dgm:spPr/>
      <dgm:t>
        <a:bodyPr/>
        <a:lstStyle/>
        <a:p>
          <a:endParaRPr lang="cs-CZ"/>
        </a:p>
      </dgm:t>
    </dgm:pt>
    <dgm:pt modelId="{A17589B1-D271-459A-A6E9-CBEFF16491CB}" type="sibTrans" cxnId="{C2272755-5575-4E87-95D8-6CAB4A785981}">
      <dgm:prSet/>
      <dgm:spPr/>
      <dgm:t>
        <a:bodyPr/>
        <a:lstStyle/>
        <a:p>
          <a:endParaRPr lang="cs-CZ"/>
        </a:p>
      </dgm:t>
    </dgm:pt>
    <dgm:pt modelId="{FE87F92C-215A-4634-8E85-A7205509EA03}" type="pres">
      <dgm:prSet presAssocID="{FDDAF1F3-5FE3-489D-8B19-DEA81821CC71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1BF4C7F-3D6B-4DD2-AD6C-B53005033DE5}" type="pres">
      <dgm:prSet presAssocID="{FDDAF1F3-5FE3-489D-8B19-DEA81821CC71}" presName="ellipse" presStyleLbl="trBgShp" presStyleIdx="0" presStyleCnt="1"/>
      <dgm:spPr/>
    </dgm:pt>
    <dgm:pt modelId="{E1EE6BB2-5834-46AC-B9A8-F23EBEF574DF}" type="pres">
      <dgm:prSet presAssocID="{FDDAF1F3-5FE3-489D-8B19-DEA81821CC71}" presName="arrow1" presStyleLbl="fgShp" presStyleIdx="0" presStyleCnt="1"/>
      <dgm:spPr/>
    </dgm:pt>
    <dgm:pt modelId="{D3ED9032-2BC0-4AB7-BB74-D0B6A2E01511}" type="pres">
      <dgm:prSet presAssocID="{FDDAF1F3-5FE3-489D-8B19-DEA81821CC71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418DAD5-49AA-4AF2-B7CD-27BD9B982A1E}" type="pres">
      <dgm:prSet presAssocID="{34E2AAC5-3C91-4776-927E-5C31815DF8E0}" presName="item1" presStyleLbl="node1" presStyleIdx="0" presStyleCnt="1" custScaleX="112417" custScaleY="92257" custLinFactNeighborX="15754" custLinFactNeighborY="-644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6933E6-3662-42DA-9A04-4F806AA4BF2B}" type="pres">
      <dgm:prSet presAssocID="{FDDAF1F3-5FE3-489D-8B19-DEA81821CC71}" presName="funnel" presStyleLbl="trAlignAcc1" presStyleIdx="0" presStyleCnt="1"/>
      <dgm:spPr>
        <a:solidFill>
          <a:srgbClr val="FFFFFF">
            <a:alpha val="40000"/>
          </a:srgbClr>
        </a:solidFill>
        <a:ln w="38100">
          <a:solidFill>
            <a:schemeClr val="tx1">
              <a:lumMod val="20000"/>
              <a:lumOff val="80000"/>
            </a:schemeClr>
          </a:solidFill>
        </a:ln>
      </dgm:spPr>
    </dgm:pt>
  </dgm:ptLst>
  <dgm:cxnLst>
    <dgm:cxn modelId="{32C2B52B-EF3E-4DFE-9A59-E942E64713CD}" type="presOf" srcId="{6ABBCC59-AD51-4AD8-AAB1-3DA0E24ED6DD}" destId="{E418DAD5-49AA-4AF2-B7CD-27BD9B982A1E}" srcOrd="0" destOrd="0" presId="urn:microsoft.com/office/officeart/2005/8/layout/funnel1"/>
    <dgm:cxn modelId="{1B5ECAC2-92CB-4603-AD97-8D005441865B}" type="presOf" srcId="{34E2AAC5-3C91-4776-927E-5C31815DF8E0}" destId="{D3ED9032-2BC0-4AB7-BB74-D0B6A2E01511}" srcOrd="0" destOrd="0" presId="urn:microsoft.com/office/officeart/2005/8/layout/funnel1"/>
    <dgm:cxn modelId="{80493B2D-0EBD-44AB-BC0D-53BDC0656296}" srcId="{FDDAF1F3-5FE3-489D-8B19-DEA81821CC71}" destId="{6ABBCC59-AD51-4AD8-AAB1-3DA0E24ED6DD}" srcOrd="0" destOrd="0" parTransId="{0F64156B-666F-4ABD-8BAA-7DA8070A048D}" sibTransId="{A3DF2248-858C-49F5-AA6E-479DD66D6E0B}"/>
    <dgm:cxn modelId="{39ECE581-2361-415A-AEE9-FE2092D90203}" type="presOf" srcId="{FDDAF1F3-5FE3-489D-8B19-DEA81821CC71}" destId="{FE87F92C-215A-4634-8E85-A7205509EA03}" srcOrd="0" destOrd="0" presId="urn:microsoft.com/office/officeart/2005/8/layout/funnel1"/>
    <dgm:cxn modelId="{C2272755-5575-4E87-95D8-6CAB4A785981}" srcId="{FDDAF1F3-5FE3-489D-8B19-DEA81821CC71}" destId="{34E2AAC5-3C91-4776-927E-5C31815DF8E0}" srcOrd="1" destOrd="0" parTransId="{63DEB229-8905-4E86-B07E-2DB10389AAD9}" sibTransId="{A17589B1-D271-459A-A6E9-CBEFF16491CB}"/>
    <dgm:cxn modelId="{5509D2DE-E4EA-431F-BF8F-0C2F222466E1}" type="presParOf" srcId="{FE87F92C-215A-4634-8E85-A7205509EA03}" destId="{91BF4C7F-3D6B-4DD2-AD6C-B53005033DE5}" srcOrd="0" destOrd="0" presId="urn:microsoft.com/office/officeart/2005/8/layout/funnel1"/>
    <dgm:cxn modelId="{65C30D17-162A-44D7-ADEA-46A5B15BD071}" type="presParOf" srcId="{FE87F92C-215A-4634-8E85-A7205509EA03}" destId="{E1EE6BB2-5834-46AC-B9A8-F23EBEF574DF}" srcOrd="1" destOrd="0" presId="urn:microsoft.com/office/officeart/2005/8/layout/funnel1"/>
    <dgm:cxn modelId="{B3CB5BCD-7DFB-462A-A56B-CDD262AE3F5C}" type="presParOf" srcId="{FE87F92C-215A-4634-8E85-A7205509EA03}" destId="{D3ED9032-2BC0-4AB7-BB74-D0B6A2E01511}" srcOrd="2" destOrd="0" presId="urn:microsoft.com/office/officeart/2005/8/layout/funnel1"/>
    <dgm:cxn modelId="{A21DB83F-9E68-4241-A81D-3E31D8C905BC}" type="presParOf" srcId="{FE87F92C-215A-4634-8E85-A7205509EA03}" destId="{E418DAD5-49AA-4AF2-B7CD-27BD9B982A1E}" srcOrd="3" destOrd="0" presId="urn:microsoft.com/office/officeart/2005/8/layout/funnel1"/>
    <dgm:cxn modelId="{4DC40C33-4069-4697-86E9-B7135B769366}" type="presParOf" srcId="{FE87F92C-215A-4634-8E85-A7205509EA03}" destId="{426933E6-3662-42DA-9A04-4F806AA4BF2B}" srcOrd="4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DDAF1F3-5FE3-489D-8B19-DEA81821CC71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ABBCC59-AD51-4AD8-AAB1-3DA0E24ED6DD}">
      <dgm:prSet phldrT="[Text]"/>
      <dgm:spPr/>
      <dgm:t>
        <a:bodyPr/>
        <a:lstStyle/>
        <a:p>
          <a:r>
            <a:rPr lang="cs-CZ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sklo</a:t>
          </a:r>
          <a:endParaRPr lang="cs-CZ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64156B-666F-4ABD-8BAA-7DA8070A048D}" type="parTrans" cxnId="{80493B2D-0EBD-44AB-BC0D-53BDC0656296}">
      <dgm:prSet/>
      <dgm:spPr/>
      <dgm:t>
        <a:bodyPr/>
        <a:lstStyle/>
        <a:p>
          <a:endParaRPr lang="cs-CZ"/>
        </a:p>
      </dgm:t>
    </dgm:pt>
    <dgm:pt modelId="{A3DF2248-858C-49F5-AA6E-479DD66D6E0B}" type="sibTrans" cxnId="{80493B2D-0EBD-44AB-BC0D-53BDC0656296}">
      <dgm:prSet/>
      <dgm:spPr/>
      <dgm:t>
        <a:bodyPr/>
        <a:lstStyle/>
        <a:p>
          <a:endParaRPr lang="cs-CZ"/>
        </a:p>
      </dgm:t>
    </dgm:pt>
    <dgm:pt modelId="{34E2AAC5-3C91-4776-927E-5C31815DF8E0}">
      <dgm:prSet phldrT="[Text]" custT="1"/>
      <dgm:spPr/>
      <dgm:t>
        <a:bodyPr/>
        <a:lstStyle/>
        <a:p>
          <a:r>
            <a:rPr lang="cs-CZ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zelený kontejner</a:t>
          </a:r>
          <a:endParaRPr lang="cs-CZ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3DEB229-8905-4E86-B07E-2DB10389AAD9}" type="parTrans" cxnId="{C2272755-5575-4E87-95D8-6CAB4A785981}">
      <dgm:prSet/>
      <dgm:spPr/>
      <dgm:t>
        <a:bodyPr/>
        <a:lstStyle/>
        <a:p>
          <a:endParaRPr lang="cs-CZ"/>
        </a:p>
      </dgm:t>
    </dgm:pt>
    <dgm:pt modelId="{A17589B1-D271-459A-A6E9-CBEFF16491CB}" type="sibTrans" cxnId="{C2272755-5575-4E87-95D8-6CAB4A785981}">
      <dgm:prSet/>
      <dgm:spPr/>
      <dgm:t>
        <a:bodyPr/>
        <a:lstStyle/>
        <a:p>
          <a:endParaRPr lang="cs-CZ"/>
        </a:p>
      </dgm:t>
    </dgm:pt>
    <dgm:pt modelId="{FE87F92C-215A-4634-8E85-A7205509EA03}" type="pres">
      <dgm:prSet presAssocID="{FDDAF1F3-5FE3-489D-8B19-DEA81821CC71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1BF4C7F-3D6B-4DD2-AD6C-B53005033DE5}" type="pres">
      <dgm:prSet presAssocID="{FDDAF1F3-5FE3-489D-8B19-DEA81821CC71}" presName="ellipse" presStyleLbl="trBgShp" presStyleIdx="0" presStyleCnt="1"/>
      <dgm:spPr/>
    </dgm:pt>
    <dgm:pt modelId="{E1EE6BB2-5834-46AC-B9A8-F23EBEF574DF}" type="pres">
      <dgm:prSet presAssocID="{FDDAF1F3-5FE3-489D-8B19-DEA81821CC71}" presName="arrow1" presStyleLbl="fgShp" presStyleIdx="0" presStyleCnt="1"/>
      <dgm:spPr/>
    </dgm:pt>
    <dgm:pt modelId="{D3ED9032-2BC0-4AB7-BB74-D0B6A2E01511}" type="pres">
      <dgm:prSet presAssocID="{FDDAF1F3-5FE3-489D-8B19-DEA81821CC71}" presName="rectangle" presStyleLbl="revTx" presStyleIdx="0" presStyleCnt="1" custScaleX="11215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FA9B9F4-1FEE-4877-98EF-EA0F48C24863}" type="pres">
      <dgm:prSet presAssocID="{34E2AAC5-3C91-4776-927E-5C31815DF8E0}" presName="item1" presStyleLbl="node1" presStyleIdx="0" presStyleCnt="1" custScaleX="99600" custScaleY="79439" custLinFactNeighborX="19226" custLinFactNeighborY="-1245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6933E6-3662-42DA-9A04-4F806AA4BF2B}" type="pres">
      <dgm:prSet presAssocID="{FDDAF1F3-5FE3-489D-8B19-DEA81821CC71}" presName="funnel" presStyleLbl="trAlignAcc1" presStyleIdx="0" presStyleCnt="1" custLinFactNeighborX="1936" custLinFactNeighborY="1777"/>
      <dgm:spPr>
        <a:solidFill>
          <a:srgbClr val="00B050">
            <a:alpha val="40000"/>
          </a:srgbClr>
        </a:solidFill>
        <a:ln w="28575">
          <a:solidFill>
            <a:srgbClr val="26863D"/>
          </a:solidFill>
        </a:ln>
      </dgm:spPr>
    </dgm:pt>
  </dgm:ptLst>
  <dgm:cxnLst>
    <dgm:cxn modelId="{D5BCAB62-CCE3-4B0E-BA98-C6436A51E527}" type="presOf" srcId="{6ABBCC59-AD51-4AD8-AAB1-3DA0E24ED6DD}" destId="{9FA9B9F4-1FEE-4877-98EF-EA0F48C24863}" srcOrd="0" destOrd="0" presId="urn:microsoft.com/office/officeart/2005/8/layout/funnel1"/>
    <dgm:cxn modelId="{80493B2D-0EBD-44AB-BC0D-53BDC0656296}" srcId="{FDDAF1F3-5FE3-489D-8B19-DEA81821CC71}" destId="{6ABBCC59-AD51-4AD8-AAB1-3DA0E24ED6DD}" srcOrd="0" destOrd="0" parTransId="{0F64156B-666F-4ABD-8BAA-7DA8070A048D}" sibTransId="{A3DF2248-858C-49F5-AA6E-479DD66D6E0B}"/>
    <dgm:cxn modelId="{C2272755-5575-4E87-95D8-6CAB4A785981}" srcId="{FDDAF1F3-5FE3-489D-8B19-DEA81821CC71}" destId="{34E2AAC5-3C91-4776-927E-5C31815DF8E0}" srcOrd="1" destOrd="0" parTransId="{63DEB229-8905-4E86-B07E-2DB10389AAD9}" sibTransId="{A17589B1-D271-459A-A6E9-CBEFF16491CB}"/>
    <dgm:cxn modelId="{E78363F2-4A29-412B-A2EC-ACF569EFB4D4}" type="presOf" srcId="{FDDAF1F3-5FE3-489D-8B19-DEA81821CC71}" destId="{FE87F92C-215A-4634-8E85-A7205509EA03}" srcOrd="0" destOrd="0" presId="urn:microsoft.com/office/officeart/2005/8/layout/funnel1"/>
    <dgm:cxn modelId="{B41A39E6-6260-4C8B-A262-E067F92ACF68}" type="presOf" srcId="{34E2AAC5-3C91-4776-927E-5C31815DF8E0}" destId="{D3ED9032-2BC0-4AB7-BB74-D0B6A2E01511}" srcOrd="0" destOrd="0" presId="urn:microsoft.com/office/officeart/2005/8/layout/funnel1"/>
    <dgm:cxn modelId="{754C6DF9-7ACA-4A8B-8CF1-EE7F53530BD8}" type="presParOf" srcId="{FE87F92C-215A-4634-8E85-A7205509EA03}" destId="{91BF4C7F-3D6B-4DD2-AD6C-B53005033DE5}" srcOrd="0" destOrd="0" presId="urn:microsoft.com/office/officeart/2005/8/layout/funnel1"/>
    <dgm:cxn modelId="{B7E4A69A-C904-4C9A-A976-F2FC62A96992}" type="presParOf" srcId="{FE87F92C-215A-4634-8E85-A7205509EA03}" destId="{E1EE6BB2-5834-46AC-B9A8-F23EBEF574DF}" srcOrd="1" destOrd="0" presId="urn:microsoft.com/office/officeart/2005/8/layout/funnel1"/>
    <dgm:cxn modelId="{689F2686-9484-482E-A8C7-76B76B31A0A6}" type="presParOf" srcId="{FE87F92C-215A-4634-8E85-A7205509EA03}" destId="{D3ED9032-2BC0-4AB7-BB74-D0B6A2E01511}" srcOrd="2" destOrd="0" presId="urn:microsoft.com/office/officeart/2005/8/layout/funnel1"/>
    <dgm:cxn modelId="{C3BBD4E7-EBC1-4E62-B49B-6061C3B74D34}" type="presParOf" srcId="{FE87F92C-215A-4634-8E85-A7205509EA03}" destId="{9FA9B9F4-1FEE-4877-98EF-EA0F48C24863}" srcOrd="3" destOrd="0" presId="urn:microsoft.com/office/officeart/2005/8/layout/funnel1"/>
    <dgm:cxn modelId="{F3EA770F-B62B-4BA7-B5DB-B8F04C3BC4F4}" type="presParOf" srcId="{FE87F92C-215A-4634-8E85-A7205509EA03}" destId="{426933E6-3662-42DA-9A04-4F806AA4BF2B}" srcOrd="4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DDAF1F3-5FE3-489D-8B19-DEA81821CC71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6C4554C-FD46-456A-9D1C-7654993E941C}">
      <dgm:prSet phldrT="[Text]" custT="1"/>
      <dgm:spPr/>
      <dgm:t>
        <a:bodyPr/>
        <a:lstStyle/>
        <a:p>
          <a:r>
            <a:rPr lang="cs-CZ" sz="2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papír</a:t>
          </a:r>
          <a:endParaRPr lang="cs-CZ" sz="26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325B14C-1CCA-433C-B809-ADC7D7AF6431}" type="parTrans" cxnId="{D02FDFB2-2972-439F-B681-0E1E82B1136B}">
      <dgm:prSet/>
      <dgm:spPr/>
      <dgm:t>
        <a:bodyPr/>
        <a:lstStyle/>
        <a:p>
          <a:endParaRPr lang="cs-CZ"/>
        </a:p>
      </dgm:t>
    </dgm:pt>
    <dgm:pt modelId="{E105CC6A-332F-4EFC-A311-8470C74CC5E1}" type="sibTrans" cxnId="{D02FDFB2-2972-439F-B681-0E1E82B1136B}">
      <dgm:prSet/>
      <dgm:spPr/>
      <dgm:t>
        <a:bodyPr/>
        <a:lstStyle/>
        <a:p>
          <a:endParaRPr lang="cs-CZ"/>
        </a:p>
      </dgm:t>
    </dgm:pt>
    <dgm:pt modelId="{6ABBCC59-AD51-4AD8-AAB1-3DA0E24ED6DD}">
      <dgm:prSet phldrT="[Text]" phldr="1"/>
      <dgm:spPr/>
      <dgm:t>
        <a:bodyPr/>
        <a:lstStyle/>
        <a:p>
          <a:endParaRPr lang="cs-CZ" dirty="0"/>
        </a:p>
      </dgm:t>
    </dgm:pt>
    <dgm:pt modelId="{0F64156B-666F-4ABD-8BAA-7DA8070A048D}" type="parTrans" cxnId="{80493B2D-0EBD-44AB-BC0D-53BDC0656296}">
      <dgm:prSet/>
      <dgm:spPr/>
      <dgm:t>
        <a:bodyPr/>
        <a:lstStyle/>
        <a:p>
          <a:endParaRPr lang="cs-CZ"/>
        </a:p>
      </dgm:t>
    </dgm:pt>
    <dgm:pt modelId="{A3DF2248-858C-49F5-AA6E-479DD66D6E0B}" type="sibTrans" cxnId="{80493B2D-0EBD-44AB-BC0D-53BDC0656296}">
      <dgm:prSet/>
      <dgm:spPr/>
      <dgm:t>
        <a:bodyPr/>
        <a:lstStyle/>
        <a:p>
          <a:endParaRPr lang="cs-CZ"/>
        </a:p>
      </dgm:t>
    </dgm:pt>
    <dgm:pt modelId="{34E2AAC5-3C91-4776-927E-5C31815DF8E0}">
      <dgm:prSet phldrT="[Text]" custT="1"/>
      <dgm:spPr/>
      <dgm:t>
        <a:bodyPr/>
        <a:lstStyle/>
        <a:p>
          <a:r>
            <a:rPr lang="cs-CZ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modrý kontejner</a:t>
          </a:r>
          <a:endParaRPr lang="cs-CZ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3DEB229-8905-4E86-B07E-2DB10389AAD9}" type="parTrans" cxnId="{C2272755-5575-4E87-95D8-6CAB4A785981}">
      <dgm:prSet/>
      <dgm:spPr/>
      <dgm:t>
        <a:bodyPr/>
        <a:lstStyle/>
        <a:p>
          <a:endParaRPr lang="cs-CZ"/>
        </a:p>
      </dgm:t>
    </dgm:pt>
    <dgm:pt modelId="{A17589B1-D271-459A-A6E9-CBEFF16491CB}" type="sibTrans" cxnId="{C2272755-5575-4E87-95D8-6CAB4A785981}">
      <dgm:prSet/>
      <dgm:spPr/>
      <dgm:t>
        <a:bodyPr/>
        <a:lstStyle/>
        <a:p>
          <a:endParaRPr lang="cs-CZ"/>
        </a:p>
      </dgm:t>
    </dgm:pt>
    <dgm:pt modelId="{FE87F92C-215A-4634-8E85-A7205509EA03}" type="pres">
      <dgm:prSet presAssocID="{FDDAF1F3-5FE3-489D-8B19-DEA81821CC71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1BF4C7F-3D6B-4DD2-AD6C-B53005033DE5}" type="pres">
      <dgm:prSet presAssocID="{FDDAF1F3-5FE3-489D-8B19-DEA81821CC71}" presName="ellipse" presStyleLbl="trBgShp" presStyleIdx="0" presStyleCnt="1"/>
      <dgm:spPr/>
    </dgm:pt>
    <dgm:pt modelId="{E1EE6BB2-5834-46AC-B9A8-F23EBEF574DF}" type="pres">
      <dgm:prSet presAssocID="{FDDAF1F3-5FE3-489D-8B19-DEA81821CC71}" presName="arrow1" presStyleLbl="fgShp" presStyleIdx="0" presStyleCnt="1"/>
      <dgm:spPr/>
    </dgm:pt>
    <dgm:pt modelId="{D3ED9032-2BC0-4AB7-BB74-D0B6A2E01511}" type="pres">
      <dgm:prSet presAssocID="{FDDAF1F3-5FE3-489D-8B19-DEA81821CC71}" presName="rectangle" presStyleLbl="revTx" presStyleIdx="0" presStyleCnt="1" custScaleX="11215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1B08AA0-D77E-4563-AE55-A12541D2A236}" type="pres">
      <dgm:prSet presAssocID="{6ABBCC59-AD51-4AD8-AAB1-3DA0E24ED6DD}" presName="item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4121F66-3D53-466A-BD55-FDB735C8C831}" type="pres">
      <dgm:prSet presAssocID="{34E2AAC5-3C91-4776-927E-5C31815DF8E0}" presName="item2" presStyleLbl="node1" presStyleIdx="1" presStyleCnt="2" custScaleX="159813" custScaleY="119938" custLinFactNeighborX="61267" custLinFactNeighborY="-2008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6933E6-3662-42DA-9A04-4F806AA4BF2B}" type="pres">
      <dgm:prSet presAssocID="{FDDAF1F3-5FE3-489D-8B19-DEA81821CC71}" presName="funnel" presStyleLbl="trAlignAcc1" presStyleIdx="0" presStyleCnt="1" custLinFactNeighborX="-1268" custLinFactNeighborY="1777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rgbClr val="0070C0"/>
        </a:solidFill>
        <a:ln>
          <a:solidFill>
            <a:schemeClr val="accent6">
              <a:lumMod val="50000"/>
            </a:schemeClr>
          </a:solidFill>
        </a:ln>
      </dgm:spPr>
    </dgm:pt>
  </dgm:ptLst>
  <dgm:cxnLst>
    <dgm:cxn modelId="{0C04E39E-49BE-4D28-A102-7BCBFCBECC8F}" type="presOf" srcId="{34E2AAC5-3C91-4776-927E-5C31815DF8E0}" destId="{D3ED9032-2BC0-4AB7-BB74-D0B6A2E01511}" srcOrd="0" destOrd="0" presId="urn:microsoft.com/office/officeart/2005/8/layout/funnel1"/>
    <dgm:cxn modelId="{D02FDFB2-2972-439F-B681-0E1E82B1136B}" srcId="{FDDAF1F3-5FE3-489D-8B19-DEA81821CC71}" destId="{E6C4554C-FD46-456A-9D1C-7654993E941C}" srcOrd="0" destOrd="0" parTransId="{8325B14C-1CCA-433C-B809-ADC7D7AF6431}" sibTransId="{E105CC6A-332F-4EFC-A311-8470C74CC5E1}"/>
    <dgm:cxn modelId="{80493B2D-0EBD-44AB-BC0D-53BDC0656296}" srcId="{FDDAF1F3-5FE3-489D-8B19-DEA81821CC71}" destId="{6ABBCC59-AD51-4AD8-AAB1-3DA0E24ED6DD}" srcOrd="1" destOrd="0" parTransId="{0F64156B-666F-4ABD-8BAA-7DA8070A048D}" sibTransId="{A3DF2248-858C-49F5-AA6E-479DD66D6E0B}"/>
    <dgm:cxn modelId="{A34CC0C1-ECE2-446F-B5BB-60C79BD9056C}" type="presOf" srcId="{FDDAF1F3-5FE3-489D-8B19-DEA81821CC71}" destId="{FE87F92C-215A-4634-8E85-A7205509EA03}" srcOrd="0" destOrd="0" presId="urn:microsoft.com/office/officeart/2005/8/layout/funnel1"/>
    <dgm:cxn modelId="{8AB51757-3C85-4A30-BD80-8A4E7393454A}" type="presOf" srcId="{E6C4554C-FD46-456A-9D1C-7654993E941C}" destId="{E4121F66-3D53-466A-BD55-FDB735C8C831}" srcOrd="0" destOrd="0" presId="urn:microsoft.com/office/officeart/2005/8/layout/funnel1"/>
    <dgm:cxn modelId="{C4865AC0-DD85-463E-B234-5624EF242085}" type="presOf" srcId="{6ABBCC59-AD51-4AD8-AAB1-3DA0E24ED6DD}" destId="{21B08AA0-D77E-4563-AE55-A12541D2A236}" srcOrd="0" destOrd="0" presId="urn:microsoft.com/office/officeart/2005/8/layout/funnel1"/>
    <dgm:cxn modelId="{C2272755-5575-4E87-95D8-6CAB4A785981}" srcId="{FDDAF1F3-5FE3-489D-8B19-DEA81821CC71}" destId="{34E2AAC5-3C91-4776-927E-5C31815DF8E0}" srcOrd="2" destOrd="0" parTransId="{63DEB229-8905-4E86-B07E-2DB10389AAD9}" sibTransId="{A17589B1-D271-459A-A6E9-CBEFF16491CB}"/>
    <dgm:cxn modelId="{C9E36AB1-F2F4-4C01-99F7-1531AD05F368}" type="presParOf" srcId="{FE87F92C-215A-4634-8E85-A7205509EA03}" destId="{91BF4C7F-3D6B-4DD2-AD6C-B53005033DE5}" srcOrd="0" destOrd="0" presId="urn:microsoft.com/office/officeart/2005/8/layout/funnel1"/>
    <dgm:cxn modelId="{9AF8F73E-FF39-44B3-AF7D-A28141A9B7D4}" type="presParOf" srcId="{FE87F92C-215A-4634-8E85-A7205509EA03}" destId="{E1EE6BB2-5834-46AC-B9A8-F23EBEF574DF}" srcOrd="1" destOrd="0" presId="urn:microsoft.com/office/officeart/2005/8/layout/funnel1"/>
    <dgm:cxn modelId="{5AD7330C-AEEF-417A-AB5F-841D7811C2D4}" type="presParOf" srcId="{FE87F92C-215A-4634-8E85-A7205509EA03}" destId="{D3ED9032-2BC0-4AB7-BB74-D0B6A2E01511}" srcOrd="2" destOrd="0" presId="urn:microsoft.com/office/officeart/2005/8/layout/funnel1"/>
    <dgm:cxn modelId="{B734AF48-644D-4C7A-84CE-D1BDB980D570}" type="presParOf" srcId="{FE87F92C-215A-4634-8E85-A7205509EA03}" destId="{21B08AA0-D77E-4563-AE55-A12541D2A236}" srcOrd="3" destOrd="0" presId="urn:microsoft.com/office/officeart/2005/8/layout/funnel1"/>
    <dgm:cxn modelId="{93E4526F-3B8A-4F95-AFB0-EAD75A294289}" type="presParOf" srcId="{FE87F92C-215A-4634-8E85-A7205509EA03}" destId="{E4121F66-3D53-466A-BD55-FDB735C8C831}" srcOrd="4" destOrd="0" presId="urn:microsoft.com/office/officeart/2005/8/layout/funnel1"/>
    <dgm:cxn modelId="{25CADE06-F3F1-42F8-A430-9918E97E93CE}" type="presParOf" srcId="{FE87F92C-215A-4634-8E85-A7205509EA03}" destId="{426933E6-3662-42DA-9A04-4F806AA4BF2B}" srcOrd="5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DDAF1F3-5FE3-489D-8B19-DEA81821CC71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6C4554C-FD46-456A-9D1C-7654993E941C}">
      <dgm:prSet phldrT="[Text]" custT="1"/>
      <dgm:spPr/>
      <dgm:t>
        <a:bodyPr/>
        <a:lstStyle/>
        <a:p>
          <a:r>
            <a:rPr lang="cs-CZ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nápojové kartony</a:t>
          </a:r>
          <a:endParaRPr lang="cs-CZ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325B14C-1CCA-433C-B809-ADC7D7AF6431}" type="parTrans" cxnId="{D02FDFB2-2972-439F-B681-0E1E82B1136B}">
      <dgm:prSet/>
      <dgm:spPr/>
      <dgm:t>
        <a:bodyPr/>
        <a:lstStyle/>
        <a:p>
          <a:endParaRPr lang="cs-CZ"/>
        </a:p>
      </dgm:t>
    </dgm:pt>
    <dgm:pt modelId="{E105CC6A-332F-4EFC-A311-8470C74CC5E1}" type="sibTrans" cxnId="{D02FDFB2-2972-439F-B681-0E1E82B1136B}">
      <dgm:prSet/>
      <dgm:spPr/>
      <dgm:t>
        <a:bodyPr/>
        <a:lstStyle/>
        <a:p>
          <a:endParaRPr lang="cs-CZ"/>
        </a:p>
      </dgm:t>
    </dgm:pt>
    <dgm:pt modelId="{34E2AAC5-3C91-4776-927E-5C31815DF8E0}">
      <dgm:prSet phldrT="[Text]" custT="1"/>
      <dgm:spPr/>
      <dgm:t>
        <a:bodyPr/>
        <a:lstStyle/>
        <a:p>
          <a:r>
            <a:rPr lang="cs-CZ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oranžový kontejner</a:t>
          </a:r>
          <a:endParaRPr lang="cs-CZ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3DEB229-8905-4E86-B07E-2DB10389AAD9}" type="parTrans" cxnId="{C2272755-5575-4E87-95D8-6CAB4A785981}">
      <dgm:prSet/>
      <dgm:spPr/>
      <dgm:t>
        <a:bodyPr/>
        <a:lstStyle/>
        <a:p>
          <a:endParaRPr lang="cs-CZ"/>
        </a:p>
      </dgm:t>
    </dgm:pt>
    <dgm:pt modelId="{A17589B1-D271-459A-A6E9-CBEFF16491CB}" type="sibTrans" cxnId="{C2272755-5575-4E87-95D8-6CAB4A785981}">
      <dgm:prSet/>
      <dgm:spPr/>
      <dgm:t>
        <a:bodyPr/>
        <a:lstStyle/>
        <a:p>
          <a:endParaRPr lang="cs-CZ"/>
        </a:p>
      </dgm:t>
    </dgm:pt>
    <dgm:pt modelId="{FE87F92C-215A-4634-8E85-A7205509EA03}" type="pres">
      <dgm:prSet presAssocID="{FDDAF1F3-5FE3-489D-8B19-DEA81821CC71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1BF4C7F-3D6B-4DD2-AD6C-B53005033DE5}" type="pres">
      <dgm:prSet presAssocID="{FDDAF1F3-5FE3-489D-8B19-DEA81821CC71}" presName="ellipse" presStyleLbl="trBgShp" presStyleIdx="0" presStyleCnt="1"/>
      <dgm:spPr/>
    </dgm:pt>
    <dgm:pt modelId="{E1EE6BB2-5834-46AC-B9A8-F23EBEF574DF}" type="pres">
      <dgm:prSet presAssocID="{FDDAF1F3-5FE3-489D-8B19-DEA81821CC71}" presName="arrow1" presStyleLbl="fgShp" presStyleIdx="0" presStyleCnt="1"/>
      <dgm:spPr/>
    </dgm:pt>
    <dgm:pt modelId="{D3ED9032-2BC0-4AB7-BB74-D0B6A2E01511}" type="pres">
      <dgm:prSet presAssocID="{FDDAF1F3-5FE3-489D-8B19-DEA81821CC71}" presName="rectangle" presStyleLbl="revTx" presStyleIdx="0" presStyleCnt="1" custScaleX="12710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DDAFC14-E58B-4CA6-8CB3-884E44646F33}" type="pres">
      <dgm:prSet presAssocID="{34E2AAC5-3C91-4776-927E-5C31815DF8E0}" presName="item1" presStyleLbl="node1" presStyleIdx="0" presStyleCnt="1" custScaleX="163684" custScaleY="92257" custLinFactNeighborX="19225" custLinFactNeighborY="-1672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6933E6-3662-42DA-9A04-4F806AA4BF2B}" type="pres">
      <dgm:prSet presAssocID="{FDDAF1F3-5FE3-489D-8B19-DEA81821CC71}" presName="funnel" presStyleLbl="trAlignAcc1" presStyleIdx="0" presStyleCn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</dgm:pt>
  </dgm:ptLst>
  <dgm:cxnLst>
    <dgm:cxn modelId="{6093A8A5-008D-4136-9671-6A329AA31DE1}" type="presOf" srcId="{FDDAF1F3-5FE3-489D-8B19-DEA81821CC71}" destId="{FE87F92C-215A-4634-8E85-A7205509EA03}" srcOrd="0" destOrd="0" presId="urn:microsoft.com/office/officeart/2005/8/layout/funnel1"/>
    <dgm:cxn modelId="{1C3A5B43-AC2F-44AF-8929-9C787C0A496E}" type="presOf" srcId="{E6C4554C-FD46-456A-9D1C-7654993E941C}" destId="{BDDAFC14-E58B-4CA6-8CB3-884E44646F33}" srcOrd="0" destOrd="0" presId="urn:microsoft.com/office/officeart/2005/8/layout/funnel1"/>
    <dgm:cxn modelId="{D02FDFB2-2972-439F-B681-0E1E82B1136B}" srcId="{FDDAF1F3-5FE3-489D-8B19-DEA81821CC71}" destId="{E6C4554C-FD46-456A-9D1C-7654993E941C}" srcOrd="0" destOrd="0" parTransId="{8325B14C-1CCA-433C-B809-ADC7D7AF6431}" sibTransId="{E105CC6A-332F-4EFC-A311-8470C74CC5E1}"/>
    <dgm:cxn modelId="{316A4975-4A1B-4D9D-8241-25880BA17670}" type="presOf" srcId="{34E2AAC5-3C91-4776-927E-5C31815DF8E0}" destId="{D3ED9032-2BC0-4AB7-BB74-D0B6A2E01511}" srcOrd="0" destOrd="0" presId="urn:microsoft.com/office/officeart/2005/8/layout/funnel1"/>
    <dgm:cxn modelId="{C2272755-5575-4E87-95D8-6CAB4A785981}" srcId="{FDDAF1F3-5FE3-489D-8B19-DEA81821CC71}" destId="{34E2AAC5-3C91-4776-927E-5C31815DF8E0}" srcOrd="1" destOrd="0" parTransId="{63DEB229-8905-4E86-B07E-2DB10389AAD9}" sibTransId="{A17589B1-D271-459A-A6E9-CBEFF16491CB}"/>
    <dgm:cxn modelId="{66912321-9EED-4E42-9DF9-04D8926467A1}" type="presParOf" srcId="{FE87F92C-215A-4634-8E85-A7205509EA03}" destId="{91BF4C7F-3D6B-4DD2-AD6C-B53005033DE5}" srcOrd="0" destOrd="0" presId="urn:microsoft.com/office/officeart/2005/8/layout/funnel1"/>
    <dgm:cxn modelId="{242EA543-6A06-4015-A614-003A8513F02B}" type="presParOf" srcId="{FE87F92C-215A-4634-8E85-A7205509EA03}" destId="{E1EE6BB2-5834-46AC-B9A8-F23EBEF574DF}" srcOrd="1" destOrd="0" presId="urn:microsoft.com/office/officeart/2005/8/layout/funnel1"/>
    <dgm:cxn modelId="{93937494-9C3C-42A9-A3AF-F8FE2C23B09F}" type="presParOf" srcId="{FE87F92C-215A-4634-8E85-A7205509EA03}" destId="{D3ED9032-2BC0-4AB7-BB74-D0B6A2E01511}" srcOrd="2" destOrd="0" presId="urn:microsoft.com/office/officeart/2005/8/layout/funnel1"/>
    <dgm:cxn modelId="{2993CDE3-EABC-45AB-B8FB-94018992D5BE}" type="presParOf" srcId="{FE87F92C-215A-4634-8E85-A7205509EA03}" destId="{BDDAFC14-E58B-4CA6-8CB3-884E44646F33}" srcOrd="3" destOrd="0" presId="urn:microsoft.com/office/officeart/2005/8/layout/funnel1"/>
    <dgm:cxn modelId="{033100A2-5EDF-4121-B386-B9BC14F5FC8E}" type="presParOf" srcId="{FE87F92C-215A-4634-8E85-A7205509EA03}" destId="{426933E6-3662-42DA-9A04-4F806AA4BF2B}" srcOrd="4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2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DDAF1F3-5FE3-489D-8B19-DEA81821CC71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ABBCC59-AD51-4AD8-AAB1-3DA0E24ED6DD}">
      <dgm:prSet phldrT="[Text]"/>
      <dgm:spPr/>
      <dgm:t>
        <a:bodyPr/>
        <a:lstStyle/>
        <a:p>
          <a:r>
            <a:rPr lang="cs-CZ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plast</a:t>
          </a:r>
          <a:endParaRPr lang="cs-CZ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64156B-666F-4ABD-8BAA-7DA8070A048D}" type="parTrans" cxnId="{80493B2D-0EBD-44AB-BC0D-53BDC0656296}">
      <dgm:prSet/>
      <dgm:spPr/>
      <dgm:t>
        <a:bodyPr/>
        <a:lstStyle/>
        <a:p>
          <a:endParaRPr lang="cs-CZ"/>
        </a:p>
      </dgm:t>
    </dgm:pt>
    <dgm:pt modelId="{A3DF2248-858C-49F5-AA6E-479DD66D6E0B}" type="sibTrans" cxnId="{80493B2D-0EBD-44AB-BC0D-53BDC0656296}">
      <dgm:prSet/>
      <dgm:spPr/>
      <dgm:t>
        <a:bodyPr/>
        <a:lstStyle/>
        <a:p>
          <a:endParaRPr lang="cs-CZ"/>
        </a:p>
      </dgm:t>
    </dgm:pt>
    <dgm:pt modelId="{34E2AAC5-3C91-4776-927E-5C31815DF8E0}">
      <dgm:prSet phldrT="[Text]" custT="1"/>
      <dgm:spPr/>
      <dgm:t>
        <a:bodyPr/>
        <a:lstStyle/>
        <a:p>
          <a:r>
            <a:rPr lang="cs-CZ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žlutý kontejner</a:t>
          </a:r>
          <a:endParaRPr lang="cs-CZ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3DEB229-8905-4E86-B07E-2DB10389AAD9}" type="parTrans" cxnId="{C2272755-5575-4E87-95D8-6CAB4A785981}">
      <dgm:prSet/>
      <dgm:spPr/>
      <dgm:t>
        <a:bodyPr/>
        <a:lstStyle/>
        <a:p>
          <a:endParaRPr lang="cs-CZ"/>
        </a:p>
      </dgm:t>
    </dgm:pt>
    <dgm:pt modelId="{A17589B1-D271-459A-A6E9-CBEFF16491CB}" type="sibTrans" cxnId="{C2272755-5575-4E87-95D8-6CAB4A785981}">
      <dgm:prSet/>
      <dgm:spPr/>
      <dgm:t>
        <a:bodyPr/>
        <a:lstStyle/>
        <a:p>
          <a:endParaRPr lang="cs-CZ"/>
        </a:p>
      </dgm:t>
    </dgm:pt>
    <dgm:pt modelId="{FE87F92C-215A-4634-8E85-A7205509EA03}" type="pres">
      <dgm:prSet presAssocID="{FDDAF1F3-5FE3-489D-8B19-DEA81821CC71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1BF4C7F-3D6B-4DD2-AD6C-B53005033DE5}" type="pres">
      <dgm:prSet presAssocID="{FDDAF1F3-5FE3-489D-8B19-DEA81821CC71}" presName="ellipse" presStyleLbl="trBgShp" presStyleIdx="0" presStyleCnt="1"/>
      <dgm:spPr/>
    </dgm:pt>
    <dgm:pt modelId="{E1EE6BB2-5834-46AC-B9A8-F23EBEF574DF}" type="pres">
      <dgm:prSet presAssocID="{FDDAF1F3-5FE3-489D-8B19-DEA81821CC71}" presName="arrow1" presStyleLbl="fgShp" presStyleIdx="0" presStyleCnt="1"/>
      <dgm:spPr/>
    </dgm:pt>
    <dgm:pt modelId="{D3ED9032-2BC0-4AB7-BB74-D0B6A2E01511}" type="pres">
      <dgm:prSet presAssocID="{FDDAF1F3-5FE3-489D-8B19-DEA81821CC71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58CDB7F-4687-4923-9B48-B462B0E376C9}" type="pres">
      <dgm:prSet presAssocID="{34E2AAC5-3C91-4776-927E-5C31815DF8E0}" presName="item1" presStyleLbl="node1" presStyleIdx="0" presStyleCnt="1" custScaleX="105073" custScaleY="79439" custLinFactNeighborX="15554" custLinFactNeighborY="-1245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6933E6-3662-42DA-9A04-4F806AA4BF2B}" type="pres">
      <dgm:prSet presAssocID="{FDDAF1F3-5FE3-489D-8B19-DEA81821CC71}" presName="funnel" presStyleLbl="trAlignAcc1" presStyleIdx="0" presStyleCn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solidFill>
          <a:schemeClr val="bg1">
            <a:lumMod val="25000"/>
            <a:lumOff val="75000"/>
          </a:schemeClr>
        </a:solidFill>
      </dgm:spPr>
    </dgm:pt>
  </dgm:ptLst>
  <dgm:cxnLst>
    <dgm:cxn modelId="{022B41DD-4EBD-4A62-8F84-5DC9096C79E8}" type="presOf" srcId="{FDDAF1F3-5FE3-489D-8B19-DEA81821CC71}" destId="{FE87F92C-215A-4634-8E85-A7205509EA03}" srcOrd="0" destOrd="0" presId="urn:microsoft.com/office/officeart/2005/8/layout/funnel1"/>
    <dgm:cxn modelId="{80493B2D-0EBD-44AB-BC0D-53BDC0656296}" srcId="{FDDAF1F3-5FE3-489D-8B19-DEA81821CC71}" destId="{6ABBCC59-AD51-4AD8-AAB1-3DA0E24ED6DD}" srcOrd="0" destOrd="0" parTransId="{0F64156B-666F-4ABD-8BAA-7DA8070A048D}" sibTransId="{A3DF2248-858C-49F5-AA6E-479DD66D6E0B}"/>
    <dgm:cxn modelId="{9EC69C7B-59B4-4643-AEE6-2A64516EFA42}" type="presOf" srcId="{6ABBCC59-AD51-4AD8-AAB1-3DA0E24ED6DD}" destId="{A58CDB7F-4687-4923-9B48-B462B0E376C9}" srcOrd="0" destOrd="0" presId="urn:microsoft.com/office/officeart/2005/8/layout/funnel1"/>
    <dgm:cxn modelId="{C2272755-5575-4E87-95D8-6CAB4A785981}" srcId="{FDDAF1F3-5FE3-489D-8B19-DEA81821CC71}" destId="{34E2AAC5-3C91-4776-927E-5C31815DF8E0}" srcOrd="1" destOrd="0" parTransId="{63DEB229-8905-4E86-B07E-2DB10389AAD9}" sibTransId="{A17589B1-D271-459A-A6E9-CBEFF16491CB}"/>
    <dgm:cxn modelId="{E9E87C1F-ED33-407F-AA46-D2A32EC909E9}" type="presOf" srcId="{34E2AAC5-3C91-4776-927E-5C31815DF8E0}" destId="{D3ED9032-2BC0-4AB7-BB74-D0B6A2E01511}" srcOrd="0" destOrd="0" presId="urn:microsoft.com/office/officeart/2005/8/layout/funnel1"/>
    <dgm:cxn modelId="{33CFC2B7-DE6B-4A7C-AE63-B663B3DF59BB}" type="presParOf" srcId="{FE87F92C-215A-4634-8E85-A7205509EA03}" destId="{91BF4C7F-3D6B-4DD2-AD6C-B53005033DE5}" srcOrd="0" destOrd="0" presId="urn:microsoft.com/office/officeart/2005/8/layout/funnel1"/>
    <dgm:cxn modelId="{BF20059F-DF5E-4ED5-80A6-4D2E3EA09E29}" type="presParOf" srcId="{FE87F92C-215A-4634-8E85-A7205509EA03}" destId="{E1EE6BB2-5834-46AC-B9A8-F23EBEF574DF}" srcOrd="1" destOrd="0" presId="urn:microsoft.com/office/officeart/2005/8/layout/funnel1"/>
    <dgm:cxn modelId="{2F847BFE-69E0-44E1-83AA-EC630E86F583}" type="presParOf" srcId="{FE87F92C-215A-4634-8E85-A7205509EA03}" destId="{D3ED9032-2BC0-4AB7-BB74-D0B6A2E01511}" srcOrd="2" destOrd="0" presId="urn:microsoft.com/office/officeart/2005/8/layout/funnel1"/>
    <dgm:cxn modelId="{07AC958D-32BC-446E-8141-0388ACEAEDAF}" type="presParOf" srcId="{FE87F92C-215A-4634-8E85-A7205509EA03}" destId="{A58CDB7F-4687-4923-9B48-B462B0E376C9}" srcOrd="3" destOrd="0" presId="urn:microsoft.com/office/officeart/2005/8/layout/funnel1"/>
    <dgm:cxn modelId="{5A585EBF-7E45-4553-AB74-3F6F7064BB1A}" type="presParOf" srcId="{FE87F92C-215A-4634-8E85-A7205509EA03}" destId="{426933E6-3662-42DA-9A04-4F806AA4BF2B}" srcOrd="4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3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46D55A-5397-49CA-AAE7-EF95F2CD5B7B}">
      <dsp:nvSpPr>
        <dsp:cNvPr id="0" name=""/>
        <dsp:cNvSpPr/>
      </dsp:nvSpPr>
      <dsp:spPr>
        <a:xfrm>
          <a:off x="0" y="11409"/>
          <a:ext cx="6096000" cy="12472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200" b="0" kern="120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TUHÉ</a:t>
          </a:r>
          <a:endParaRPr lang="cs-CZ" sz="5200" b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0" y="11409"/>
        <a:ext cx="6096000" cy="1247220"/>
      </dsp:txXfrm>
    </dsp:sp>
    <dsp:sp modelId="{338BDCC2-1524-44D5-A658-E05E0B1E3646}">
      <dsp:nvSpPr>
        <dsp:cNvPr id="0" name=""/>
        <dsp:cNvSpPr/>
      </dsp:nvSpPr>
      <dsp:spPr>
        <a:xfrm>
          <a:off x="0" y="1408390"/>
          <a:ext cx="6096000" cy="12472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200" b="0" kern="120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KAPALNÉ</a:t>
          </a:r>
          <a:endParaRPr lang="cs-CZ" sz="5200" b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0" y="1408390"/>
        <a:ext cx="6096000" cy="1247220"/>
      </dsp:txXfrm>
    </dsp:sp>
    <dsp:sp modelId="{0DE16248-A1B0-4BF0-86B0-4D3D505BDBEE}">
      <dsp:nvSpPr>
        <dsp:cNvPr id="0" name=""/>
        <dsp:cNvSpPr/>
      </dsp:nvSpPr>
      <dsp:spPr>
        <a:xfrm>
          <a:off x="0" y="2805370"/>
          <a:ext cx="6096000" cy="12472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200" b="0" kern="120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SMĚSNÉ</a:t>
          </a:r>
          <a:endParaRPr lang="cs-CZ" sz="5200" b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0" y="2805370"/>
        <a:ext cx="6096000" cy="12472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594A54-747D-4334-A1F9-9DB34868F4D0}">
      <dsp:nvSpPr>
        <dsp:cNvPr id="0" name=""/>
        <dsp:cNvSpPr/>
      </dsp:nvSpPr>
      <dsp:spPr>
        <a:xfrm>
          <a:off x="3291839" y="558"/>
          <a:ext cx="4937760" cy="21766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z="-15240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nejrozšířenější forma likvidace odpadů</a:t>
          </a:r>
          <a:endParaRPr lang="cs-CZ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skládka = místo, kde se trvale uloží odpad</a:t>
          </a:r>
          <a:endParaRPr lang="cs-CZ" sz="2700" kern="1200" dirty="0"/>
        </a:p>
      </dsp:txBody>
      <dsp:txXfrm>
        <a:off x="3291839" y="558"/>
        <a:ext cx="4937760" cy="2176611"/>
      </dsp:txXfrm>
    </dsp:sp>
    <dsp:sp modelId="{44D72750-7A54-4DCC-92A4-90F6A5B23325}">
      <dsp:nvSpPr>
        <dsp:cNvPr id="0" name=""/>
        <dsp:cNvSpPr/>
      </dsp:nvSpPr>
      <dsp:spPr>
        <a:xfrm>
          <a:off x="0" y="558"/>
          <a:ext cx="3291840" cy="217661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SKLÁDKOVÁNÍ</a:t>
          </a:r>
          <a:endParaRPr lang="cs-CZ" sz="31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0" y="558"/>
        <a:ext cx="3291840" cy="2176611"/>
      </dsp:txXfrm>
    </dsp:sp>
    <dsp:sp modelId="{0ACA5384-652F-449B-809A-DAC81AB5626C}">
      <dsp:nvSpPr>
        <dsp:cNvPr id="0" name=""/>
        <dsp:cNvSpPr/>
      </dsp:nvSpPr>
      <dsp:spPr>
        <a:xfrm>
          <a:off x="3291839" y="2394830"/>
          <a:ext cx="4937760" cy="21766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887755"/>
            <a:satOff val="-13107"/>
            <a:lumOff val="-1362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z="-15240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slouží ke spalování tuhých odpadů</a:t>
          </a:r>
          <a:endParaRPr lang="cs-CZ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objem odpadu se díky tomu sníží až na 10%</a:t>
          </a:r>
          <a:endParaRPr lang="cs-CZ" sz="2700" kern="1200" dirty="0"/>
        </a:p>
      </dsp:txBody>
      <dsp:txXfrm>
        <a:off x="3291839" y="2394830"/>
        <a:ext cx="4937760" cy="2176611"/>
      </dsp:txXfrm>
    </dsp:sp>
    <dsp:sp modelId="{CAC8DBF6-149A-462B-A04C-142254306785}">
      <dsp:nvSpPr>
        <dsp:cNvPr id="0" name=""/>
        <dsp:cNvSpPr/>
      </dsp:nvSpPr>
      <dsp:spPr>
        <a:xfrm>
          <a:off x="0" y="2394830"/>
          <a:ext cx="3291840" cy="2176611"/>
        </a:xfrm>
        <a:prstGeom prst="roundRect">
          <a:avLst/>
        </a:prstGeom>
        <a:solidFill>
          <a:schemeClr val="accent2">
            <a:hueOff val="838776"/>
            <a:satOff val="-7923"/>
            <a:lumOff val="-8237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SPALOVÁNÍ</a:t>
          </a:r>
          <a:endParaRPr lang="cs-CZ" sz="31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0" y="2394830"/>
        <a:ext cx="3291840" cy="217661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BF4C7F-3D6B-4DD2-AD6C-B53005033DE5}">
      <dsp:nvSpPr>
        <dsp:cNvPr id="0" name=""/>
        <dsp:cNvSpPr/>
      </dsp:nvSpPr>
      <dsp:spPr>
        <a:xfrm>
          <a:off x="689009" y="110410"/>
          <a:ext cx="2191226" cy="760984"/>
        </a:xfrm>
        <a:prstGeom prst="ellipse">
          <a:avLst/>
        </a:prstGeom>
        <a:solidFill>
          <a:srgbClr val="A1A1A1">
            <a:alpha val="4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EE6BB2-5834-46AC-B9A8-F23EBEF574DF}">
      <dsp:nvSpPr>
        <dsp:cNvPr id="0" name=""/>
        <dsp:cNvSpPr/>
      </dsp:nvSpPr>
      <dsp:spPr>
        <a:xfrm>
          <a:off x="1575691" y="1973802"/>
          <a:ext cx="424656" cy="27178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ED9032-2BC0-4AB7-BB74-D0B6A2E01511}">
      <dsp:nvSpPr>
        <dsp:cNvPr id="0" name=""/>
        <dsp:cNvSpPr/>
      </dsp:nvSpPr>
      <dsp:spPr>
        <a:xfrm>
          <a:off x="768844" y="2191226"/>
          <a:ext cx="2038350" cy="509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černý kontejner</a:t>
          </a:r>
          <a:endParaRPr lang="cs-CZ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68844" y="2191226"/>
        <a:ext cx="2038350" cy="509587"/>
      </dsp:txXfrm>
    </dsp:sp>
    <dsp:sp modelId="{D7C44761-B365-4860-A888-F3BE100D9700}">
      <dsp:nvSpPr>
        <dsp:cNvPr id="0" name=""/>
        <dsp:cNvSpPr/>
      </dsp:nvSpPr>
      <dsp:spPr>
        <a:xfrm>
          <a:off x="647700" y="152400"/>
          <a:ext cx="2180028" cy="7912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komunální odpad</a:t>
          </a:r>
          <a:endParaRPr lang="cs-CZ" sz="17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47700" y="152400"/>
        <a:ext cx="2180028" cy="791209"/>
      </dsp:txXfrm>
    </dsp:sp>
    <dsp:sp modelId="{426933E6-3662-42DA-9A04-4F806AA4BF2B}">
      <dsp:nvSpPr>
        <dsp:cNvPr id="0" name=""/>
        <dsp:cNvSpPr/>
      </dsp:nvSpPr>
      <dsp:spPr>
        <a:xfrm>
          <a:off x="598982" y="16986"/>
          <a:ext cx="2378075" cy="1902460"/>
        </a:xfrm>
        <a:prstGeom prst="funnel">
          <a:avLst/>
        </a:prstGeom>
        <a:solidFill>
          <a:srgbClr val="686465"/>
        </a:solidFill>
        <a:ln w="381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BF4C7F-3D6B-4DD2-AD6C-B53005033DE5}">
      <dsp:nvSpPr>
        <dsp:cNvPr id="0" name=""/>
        <dsp:cNvSpPr/>
      </dsp:nvSpPr>
      <dsp:spPr>
        <a:xfrm>
          <a:off x="653589" y="110410"/>
          <a:ext cx="2191226" cy="760984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EE6BB2-5834-46AC-B9A8-F23EBEF574DF}">
      <dsp:nvSpPr>
        <dsp:cNvPr id="0" name=""/>
        <dsp:cNvSpPr/>
      </dsp:nvSpPr>
      <dsp:spPr>
        <a:xfrm>
          <a:off x="1540271" y="1973802"/>
          <a:ext cx="424656" cy="27178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ED9032-2BC0-4AB7-BB74-D0B6A2E01511}">
      <dsp:nvSpPr>
        <dsp:cNvPr id="0" name=""/>
        <dsp:cNvSpPr/>
      </dsp:nvSpPr>
      <dsp:spPr>
        <a:xfrm>
          <a:off x="733424" y="2191226"/>
          <a:ext cx="2038350" cy="509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bílý kontejner</a:t>
          </a:r>
          <a:endParaRPr lang="cs-CZ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33424" y="2191226"/>
        <a:ext cx="2038350" cy="509587"/>
      </dsp:txXfrm>
    </dsp:sp>
    <dsp:sp modelId="{E418DAD5-49AA-4AF2-B7CD-27BD9B982A1E}">
      <dsp:nvSpPr>
        <dsp:cNvPr id="0" name=""/>
        <dsp:cNvSpPr/>
      </dsp:nvSpPr>
      <dsp:spPr>
        <a:xfrm>
          <a:off x="1101718" y="122228"/>
          <a:ext cx="1336680" cy="10969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sklo</a:t>
          </a:r>
          <a:endParaRPr lang="cs-CZ" sz="36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01718" y="122228"/>
        <a:ext cx="1336680" cy="1096970"/>
      </dsp:txXfrm>
    </dsp:sp>
    <dsp:sp modelId="{426933E6-3662-42DA-9A04-4F806AA4BF2B}">
      <dsp:nvSpPr>
        <dsp:cNvPr id="0" name=""/>
        <dsp:cNvSpPr/>
      </dsp:nvSpPr>
      <dsp:spPr>
        <a:xfrm>
          <a:off x="563562" y="16986"/>
          <a:ext cx="2378075" cy="1902460"/>
        </a:xfrm>
        <a:prstGeom prst="funnel">
          <a:avLst/>
        </a:prstGeom>
        <a:solidFill>
          <a:srgbClr val="FFFFFF">
            <a:alpha val="40000"/>
          </a:srgbClr>
        </a:solidFill>
        <a:ln w="38100" cap="flat" cmpd="sng" algn="ctr">
          <a:solidFill>
            <a:schemeClr val="tx1">
              <a:lumMod val="20000"/>
              <a:lumOff val="8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BF4C7F-3D6B-4DD2-AD6C-B53005033DE5}">
      <dsp:nvSpPr>
        <dsp:cNvPr id="0" name=""/>
        <dsp:cNvSpPr/>
      </dsp:nvSpPr>
      <dsp:spPr>
        <a:xfrm>
          <a:off x="653589" y="110410"/>
          <a:ext cx="2191226" cy="760984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EE6BB2-5834-46AC-B9A8-F23EBEF574DF}">
      <dsp:nvSpPr>
        <dsp:cNvPr id="0" name=""/>
        <dsp:cNvSpPr/>
      </dsp:nvSpPr>
      <dsp:spPr>
        <a:xfrm>
          <a:off x="1540271" y="1973802"/>
          <a:ext cx="424656" cy="27178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ED9032-2BC0-4AB7-BB74-D0B6A2E01511}">
      <dsp:nvSpPr>
        <dsp:cNvPr id="0" name=""/>
        <dsp:cNvSpPr/>
      </dsp:nvSpPr>
      <dsp:spPr>
        <a:xfrm>
          <a:off x="609595" y="2191226"/>
          <a:ext cx="2286009" cy="509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zelený kontejner</a:t>
          </a:r>
          <a:endParaRPr lang="cs-CZ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09595" y="2191226"/>
        <a:ext cx="2286009" cy="509587"/>
      </dsp:txXfrm>
    </dsp:sp>
    <dsp:sp modelId="{9FA9B9F4-1FEE-4877-98EF-EA0F48C24863}">
      <dsp:nvSpPr>
        <dsp:cNvPr id="0" name=""/>
        <dsp:cNvSpPr/>
      </dsp:nvSpPr>
      <dsp:spPr>
        <a:xfrm>
          <a:off x="1219201" y="126996"/>
          <a:ext cx="1184281" cy="9445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sklo</a:t>
          </a:r>
          <a:endParaRPr lang="cs-CZ" sz="33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19201" y="126996"/>
        <a:ext cx="1184281" cy="944559"/>
      </dsp:txXfrm>
    </dsp:sp>
    <dsp:sp modelId="{426933E6-3662-42DA-9A04-4F806AA4BF2B}">
      <dsp:nvSpPr>
        <dsp:cNvPr id="0" name=""/>
        <dsp:cNvSpPr/>
      </dsp:nvSpPr>
      <dsp:spPr>
        <a:xfrm>
          <a:off x="609602" y="50792"/>
          <a:ext cx="2378075" cy="1902460"/>
        </a:xfrm>
        <a:prstGeom prst="funnel">
          <a:avLst/>
        </a:prstGeom>
        <a:solidFill>
          <a:srgbClr val="00B050">
            <a:alpha val="40000"/>
          </a:srgbClr>
        </a:solidFill>
        <a:ln w="28575" cap="flat" cmpd="sng" algn="ctr">
          <a:solidFill>
            <a:srgbClr val="26863D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BF4C7F-3D6B-4DD2-AD6C-B53005033DE5}">
      <dsp:nvSpPr>
        <dsp:cNvPr id="0" name=""/>
        <dsp:cNvSpPr/>
      </dsp:nvSpPr>
      <dsp:spPr>
        <a:xfrm>
          <a:off x="653589" y="110410"/>
          <a:ext cx="2191226" cy="760984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EE6BB2-5834-46AC-B9A8-F23EBEF574DF}">
      <dsp:nvSpPr>
        <dsp:cNvPr id="0" name=""/>
        <dsp:cNvSpPr/>
      </dsp:nvSpPr>
      <dsp:spPr>
        <a:xfrm>
          <a:off x="1540271" y="1973802"/>
          <a:ext cx="424656" cy="27178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ED9032-2BC0-4AB7-BB74-D0B6A2E01511}">
      <dsp:nvSpPr>
        <dsp:cNvPr id="0" name=""/>
        <dsp:cNvSpPr/>
      </dsp:nvSpPr>
      <dsp:spPr>
        <a:xfrm>
          <a:off x="609595" y="2191226"/>
          <a:ext cx="2286009" cy="509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modrý kontejner</a:t>
          </a:r>
          <a:endParaRPr lang="cs-CZ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09595" y="2191226"/>
        <a:ext cx="2286009" cy="509587"/>
      </dsp:txXfrm>
    </dsp:sp>
    <dsp:sp modelId="{21B08AA0-D77E-4563-AE55-A12541D2A236}">
      <dsp:nvSpPr>
        <dsp:cNvPr id="0" name=""/>
        <dsp:cNvSpPr/>
      </dsp:nvSpPr>
      <dsp:spPr>
        <a:xfrm>
          <a:off x="1450244" y="930167"/>
          <a:ext cx="764381" cy="7643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 dirty="0"/>
        </a:p>
      </dsp:txBody>
      <dsp:txXfrm>
        <a:off x="1450244" y="930167"/>
        <a:ext cx="764381" cy="764381"/>
      </dsp:txXfrm>
    </dsp:sp>
    <dsp:sp modelId="{E4121F66-3D53-466A-BD55-FDB735C8C831}">
      <dsp:nvSpPr>
        <dsp:cNvPr id="0" name=""/>
        <dsp:cNvSpPr/>
      </dsp:nvSpPr>
      <dsp:spPr>
        <a:xfrm>
          <a:off x="1143001" y="126999"/>
          <a:ext cx="1221580" cy="9167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papír</a:t>
          </a:r>
          <a:endParaRPr lang="cs-CZ" sz="26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43001" y="126999"/>
        <a:ext cx="1221580" cy="916783"/>
      </dsp:txXfrm>
    </dsp:sp>
    <dsp:sp modelId="{426933E6-3662-42DA-9A04-4F806AA4BF2B}">
      <dsp:nvSpPr>
        <dsp:cNvPr id="0" name=""/>
        <dsp:cNvSpPr/>
      </dsp:nvSpPr>
      <dsp:spPr>
        <a:xfrm>
          <a:off x="533408" y="50792"/>
          <a:ext cx="2378075" cy="1902460"/>
        </a:xfrm>
        <a:prstGeom prst="funnel">
          <a:avLst/>
        </a:prstGeom>
        <a:solidFill>
          <a:srgbClr val="0070C0"/>
        </a:solidFill>
        <a:ln w="381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BF4C7F-3D6B-4DD2-AD6C-B53005033DE5}">
      <dsp:nvSpPr>
        <dsp:cNvPr id="0" name=""/>
        <dsp:cNvSpPr/>
      </dsp:nvSpPr>
      <dsp:spPr>
        <a:xfrm>
          <a:off x="653589" y="110410"/>
          <a:ext cx="2191226" cy="760984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EE6BB2-5834-46AC-B9A8-F23EBEF574DF}">
      <dsp:nvSpPr>
        <dsp:cNvPr id="0" name=""/>
        <dsp:cNvSpPr/>
      </dsp:nvSpPr>
      <dsp:spPr>
        <a:xfrm>
          <a:off x="1540271" y="1973802"/>
          <a:ext cx="424656" cy="27178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ED9032-2BC0-4AB7-BB74-D0B6A2E01511}">
      <dsp:nvSpPr>
        <dsp:cNvPr id="0" name=""/>
        <dsp:cNvSpPr/>
      </dsp:nvSpPr>
      <dsp:spPr>
        <a:xfrm>
          <a:off x="457197" y="2191226"/>
          <a:ext cx="2590804" cy="509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oranžový kontejner</a:t>
          </a:r>
          <a:endParaRPr lang="cs-CZ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7197" y="2191226"/>
        <a:ext cx="2590804" cy="509587"/>
      </dsp:txXfrm>
    </dsp:sp>
    <dsp:sp modelId="{BDDAFC14-E58B-4CA6-8CB3-884E44646F33}">
      <dsp:nvSpPr>
        <dsp:cNvPr id="0" name=""/>
        <dsp:cNvSpPr/>
      </dsp:nvSpPr>
      <dsp:spPr>
        <a:xfrm>
          <a:off x="838197" y="0"/>
          <a:ext cx="1946264" cy="10969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nápojové kartony</a:t>
          </a:r>
          <a:endParaRPr lang="cs-CZ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38197" y="0"/>
        <a:ext cx="1946264" cy="1096970"/>
      </dsp:txXfrm>
    </dsp:sp>
    <dsp:sp modelId="{426933E6-3662-42DA-9A04-4F806AA4BF2B}">
      <dsp:nvSpPr>
        <dsp:cNvPr id="0" name=""/>
        <dsp:cNvSpPr/>
      </dsp:nvSpPr>
      <dsp:spPr>
        <a:xfrm>
          <a:off x="563562" y="16986"/>
          <a:ext cx="2378075" cy="1902460"/>
        </a:xfrm>
        <a:prstGeom prst="funnel">
          <a:avLst/>
        </a:prstGeom>
        <a:solidFill>
          <a:schemeClr val="accent2">
            <a:lumMod val="60000"/>
            <a:lumOff val="40000"/>
          </a:schemeClr>
        </a:solidFill>
        <a:ln w="381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BF4C7F-3D6B-4DD2-AD6C-B53005033DE5}">
      <dsp:nvSpPr>
        <dsp:cNvPr id="0" name=""/>
        <dsp:cNvSpPr/>
      </dsp:nvSpPr>
      <dsp:spPr>
        <a:xfrm>
          <a:off x="653589" y="110410"/>
          <a:ext cx="2191226" cy="760984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EE6BB2-5834-46AC-B9A8-F23EBEF574DF}">
      <dsp:nvSpPr>
        <dsp:cNvPr id="0" name=""/>
        <dsp:cNvSpPr/>
      </dsp:nvSpPr>
      <dsp:spPr>
        <a:xfrm>
          <a:off x="1540271" y="1973802"/>
          <a:ext cx="424656" cy="27178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ED9032-2BC0-4AB7-BB74-D0B6A2E01511}">
      <dsp:nvSpPr>
        <dsp:cNvPr id="0" name=""/>
        <dsp:cNvSpPr/>
      </dsp:nvSpPr>
      <dsp:spPr>
        <a:xfrm>
          <a:off x="733424" y="2191226"/>
          <a:ext cx="2038350" cy="509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žlutý kontejner</a:t>
          </a:r>
          <a:endParaRPr lang="cs-CZ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33424" y="2191226"/>
        <a:ext cx="2038350" cy="509587"/>
      </dsp:txXfrm>
    </dsp:sp>
    <dsp:sp modelId="{A58CDB7F-4687-4923-9B48-B462B0E376C9}">
      <dsp:nvSpPr>
        <dsp:cNvPr id="0" name=""/>
        <dsp:cNvSpPr/>
      </dsp:nvSpPr>
      <dsp:spPr>
        <a:xfrm>
          <a:off x="1143001" y="126996"/>
          <a:ext cx="1249357" cy="9445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plast</a:t>
          </a:r>
          <a:endParaRPr lang="cs-CZ" sz="3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43001" y="126996"/>
        <a:ext cx="1249357" cy="944559"/>
      </dsp:txXfrm>
    </dsp:sp>
    <dsp:sp modelId="{426933E6-3662-42DA-9A04-4F806AA4BF2B}">
      <dsp:nvSpPr>
        <dsp:cNvPr id="0" name=""/>
        <dsp:cNvSpPr/>
      </dsp:nvSpPr>
      <dsp:spPr>
        <a:xfrm>
          <a:off x="563562" y="16986"/>
          <a:ext cx="2378075" cy="1902460"/>
        </a:xfrm>
        <a:prstGeom prst="funnel">
          <a:avLst/>
        </a:prstGeom>
        <a:solidFill>
          <a:schemeClr val="bg1">
            <a:lumMod val="25000"/>
            <a:lumOff val="75000"/>
          </a:schemeClr>
        </a:solidFill>
        <a:ln w="381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38B66-5EBF-4A66-B569-BC8615ACB4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542FE-7BED-4DB0-B546-4B51EE68D5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FF951-287C-4E23-9B83-D223B22948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538B66-5EBF-4A66-B569-BC8615ACB4F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22DFF62-24C3-4F27-B527-940C7B0DDA9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3CAF07-2BAC-4CD6-A76E-0125221584B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2D8C1-D4E0-4679-9779-7C8C29468F1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AC921-E1DF-4DD3-8C9B-6960B8D8DC4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B642A6-BB00-4964-80D6-AE86DC7994F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61A40E-0B5B-4E43-ABF6-F0A664EF9F5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63616EC-B6E3-4EBC-9E6C-44579AAE0A2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DFF62-24C3-4F27-B527-940C7B0DDA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78F873-2C1C-413E-8D9B-CD50698E9D8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E542FE-7BED-4DB0-B546-4B51EE68D5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FF951-287C-4E23-9B83-D223B22948A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CAF07-2BAC-4CD6-A76E-0125221584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2D8C1-D4E0-4679-9779-7C8C29468F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AC921-E1DF-4DD3-8C9B-6960B8D8DC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642A6-BB00-4964-80D6-AE86DC7994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1A40E-0B5B-4E43-ABF6-F0A664EF9F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616EC-B6E3-4EBC-9E6C-44579AAE0A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8F873-2C1C-413E-8D9B-CD50698E9D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EAD755B-7D37-4DC5-AAE8-91DCD95B14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EAD755B-7D37-4DC5-AAE8-91DCD95B149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18" Type="http://schemas.openxmlformats.org/officeDocument/2006/relationships/diagramLayout" Target="../diagrams/layout6.xml"/><Relationship Id="rId26" Type="http://schemas.microsoft.com/office/2007/relationships/diagramDrawing" Target="../diagrams/drawing7.xml"/><Relationship Id="rId3" Type="http://schemas.openxmlformats.org/officeDocument/2006/relationships/diagramLayout" Target="../diagrams/layout3.xml"/><Relationship Id="rId21" Type="http://schemas.microsoft.com/office/2007/relationships/diagramDrawing" Target="../diagrams/drawing6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17" Type="http://schemas.openxmlformats.org/officeDocument/2006/relationships/diagramData" Target="../diagrams/data6.xml"/><Relationship Id="rId25" Type="http://schemas.openxmlformats.org/officeDocument/2006/relationships/diagramColors" Target="../diagrams/colors7.xml"/><Relationship Id="rId33" Type="http://schemas.openxmlformats.org/officeDocument/2006/relationships/hyperlink" Target="https://www.youtube.com/watch?v=BTLEkRCsi1U&amp;list=PLPeT5dkz1qWsPV7MJJl4ayE_LgHx2Guwt&amp;index=5" TargetMode="Externa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20" Type="http://schemas.openxmlformats.org/officeDocument/2006/relationships/diagramColors" Target="../diagrams/colors6.xml"/><Relationship Id="rId29" Type="http://schemas.openxmlformats.org/officeDocument/2006/relationships/diagramQuickStyle" Target="../diagrams/quickStyle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24" Type="http://schemas.openxmlformats.org/officeDocument/2006/relationships/diagramQuickStyle" Target="../diagrams/quickStyle7.xml"/><Relationship Id="rId32" Type="http://schemas.openxmlformats.org/officeDocument/2006/relationships/image" Target="../media/image3.jpeg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23" Type="http://schemas.openxmlformats.org/officeDocument/2006/relationships/diagramLayout" Target="../diagrams/layout7.xml"/><Relationship Id="rId28" Type="http://schemas.openxmlformats.org/officeDocument/2006/relationships/diagramLayout" Target="../diagrams/layout8.xml"/><Relationship Id="rId10" Type="http://schemas.openxmlformats.org/officeDocument/2006/relationships/diagramColors" Target="../diagrams/colors4.xml"/><Relationship Id="rId19" Type="http://schemas.openxmlformats.org/officeDocument/2006/relationships/diagramQuickStyle" Target="../diagrams/quickStyle6.xml"/><Relationship Id="rId31" Type="http://schemas.microsoft.com/office/2007/relationships/diagramDrawing" Target="../diagrams/drawing8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Relationship Id="rId22" Type="http://schemas.openxmlformats.org/officeDocument/2006/relationships/diagramData" Target="../diagrams/data7.xml"/><Relationship Id="rId27" Type="http://schemas.openxmlformats.org/officeDocument/2006/relationships/diagramData" Target="../diagrams/data8.xml"/><Relationship Id="rId30" Type="http://schemas.openxmlformats.org/officeDocument/2006/relationships/diagramColors" Target="../diagrams/colors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rC-wceeUzfQ&amp;list=PLPeT5dkz1qWsPV7MJJl4ayE_LgHx2Guwt&amp;index=29" TargetMode="Externa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youtube.com/watch?v=0dlTMXNuCSY&amp;list=PLPeT5dkz1qWsPV7MJJl4ayE_LgHx2Guwt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12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11" Type="http://schemas.openxmlformats.org/officeDocument/2006/relationships/image" Target="../media/image9.wmf"/><Relationship Id="rId5" Type="http://schemas.openxmlformats.org/officeDocument/2006/relationships/diagramColors" Target="../diagrams/colors1.xml"/><Relationship Id="rId10" Type="http://schemas.openxmlformats.org/officeDocument/2006/relationships/image" Target="../media/image8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XCij-3IA_E&amp;list=PLPeT5dkz1qWsPV7MJJl4ayE_LgHx2Guwt&amp;index=10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youtube.com/watch?v=VptcWhR08Ao&amp;list=PLPeT5dkz1qWsPV7MJJl4ayE_LgHx2Guwt&amp;index=2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ODPADY NA ZEMI</a:t>
            </a:r>
          </a:p>
        </p:txBody>
      </p:sp>
      <p:pic>
        <p:nvPicPr>
          <p:cNvPr id="4099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Helena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</a:t>
            </a:r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Registrační číslo projektu: CZ.1.07/1.1.38/02.0025</a:t>
            </a:r>
          </a:p>
          <a:p>
            <a:pPr algn="ctr"/>
            <a:r>
              <a:rPr lang="cs-CZ"/>
              <a:t>Název projektu: Modernizace výuky na ZŠ Slušovice, Fryšták,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  <p:sp>
        <p:nvSpPr>
          <p:cNvPr id="7" name="Obdélník 6"/>
          <p:cNvSpPr/>
          <p:nvPr/>
        </p:nvSpPr>
        <p:spPr>
          <a:xfrm>
            <a:off x="2743200" y="4114800"/>
            <a:ext cx="3685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Z_017_Ekologie_Odpady na Zemi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Třídění odpadů – uveďte, co se dává do jednotlivých kontejnerů</a:t>
            </a:r>
            <a:endParaRPr lang="cs-CZ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0" y="1295400"/>
          <a:ext cx="3505200" cy="271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5638800" y="1371600"/>
          <a:ext cx="3505200" cy="271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1" name="Diagram 10"/>
          <p:cNvGraphicFramePr/>
          <p:nvPr/>
        </p:nvGraphicFramePr>
        <p:xfrm>
          <a:off x="0" y="4140200"/>
          <a:ext cx="3505200" cy="271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2" name="Diagram 11"/>
          <p:cNvGraphicFramePr/>
          <p:nvPr/>
        </p:nvGraphicFramePr>
        <p:xfrm>
          <a:off x="5181600" y="4140200"/>
          <a:ext cx="3505200" cy="271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xmlns="" val="1034382632"/>
              </p:ext>
            </p:extLst>
          </p:nvPr>
        </p:nvGraphicFramePr>
        <p:xfrm>
          <a:off x="2819400" y="1295400"/>
          <a:ext cx="3505200" cy="271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14" name="Diagram 13"/>
          <p:cNvGraphicFramePr/>
          <p:nvPr/>
        </p:nvGraphicFramePr>
        <p:xfrm>
          <a:off x="2590800" y="4140200"/>
          <a:ext cx="3505200" cy="271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pic>
        <p:nvPicPr>
          <p:cNvPr id="15" name="Picture 4" descr="OPVK_hor_zakladni_logolink_RGB_cz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18288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lačítko akce: Video 15">
            <a:hlinkClick r:id="rId33" highlightClick="1"/>
          </p:cNvPr>
          <p:cNvSpPr/>
          <p:nvPr/>
        </p:nvSpPr>
        <p:spPr>
          <a:xfrm>
            <a:off x="8001000" y="5410200"/>
            <a:ext cx="1143000" cy="1447800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26933E6-3662-42DA-9A04-4F806AA4BF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9">
                                            <p:graphicEl>
                                              <a:dgm id="{426933E6-3662-42DA-9A04-4F806AA4BF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1EE6BB2-5834-46AC-B9A8-F23EBEF574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9">
                                            <p:graphicEl>
                                              <a:dgm id="{E1EE6BB2-5834-46AC-B9A8-F23EBEF574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1BF4C7F-3D6B-4DD2-AD6C-B53005033D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9">
                                            <p:graphicEl>
                                              <a:dgm id="{91BF4C7F-3D6B-4DD2-AD6C-B53005033D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7C44761-B365-4860-A888-F3BE100D97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9">
                                            <p:graphicEl>
                                              <a:dgm id="{D7C44761-B365-4860-A888-F3BE100D97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3ED9032-2BC0-4AB7-BB74-D0B6A2E015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9">
                                            <p:graphicEl>
                                              <a:dgm id="{D3ED9032-2BC0-4AB7-BB74-D0B6A2E015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426933E6-3662-42DA-9A04-4F806AA4BF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4" dur="2000"/>
                                        <p:tgtEl>
                                          <p:spTgt spid="13">
                                            <p:graphicEl>
                                              <a:dgm id="{426933E6-3662-42DA-9A04-4F806AA4BF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E1EE6BB2-5834-46AC-B9A8-F23EBEF574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13">
                                            <p:graphicEl>
                                              <a:dgm id="{E1EE6BB2-5834-46AC-B9A8-F23EBEF574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91BF4C7F-3D6B-4DD2-AD6C-B53005033D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2000"/>
                                        <p:tgtEl>
                                          <p:spTgt spid="13">
                                            <p:graphicEl>
                                              <a:dgm id="{91BF4C7F-3D6B-4DD2-AD6C-B53005033D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BDDAFC14-E58B-4CA6-8CB3-884E44646F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5" dur="2000"/>
                                        <p:tgtEl>
                                          <p:spTgt spid="13">
                                            <p:graphicEl>
                                              <a:dgm id="{BDDAFC14-E58B-4CA6-8CB3-884E44646F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D3ED9032-2BC0-4AB7-BB74-D0B6A2E015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0" dur="2000"/>
                                        <p:tgtEl>
                                          <p:spTgt spid="13">
                                            <p:graphicEl>
                                              <a:dgm id="{D3ED9032-2BC0-4AB7-BB74-D0B6A2E015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26933E6-3662-42DA-9A04-4F806AA4BF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3" dur="2000"/>
                                        <p:tgtEl>
                                          <p:spTgt spid="10">
                                            <p:graphicEl>
                                              <a:dgm id="{426933E6-3662-42DA-9A04-4F806AA4BF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1EE6BB2-5834-46AC-B9A8-F23EBEF574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6" dur="2000"/>
                                        <p:tgtEl>
                                          <p:spTgt spid="10">
                                            <p:graphicEl>
                                              <a:dgm id="{E1EE6BB2-5834-46AC-B9A8-F23EBEF574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1BF4C7F-3D6B-4DD2-AD6C-B53005033D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9" dur="2000"/>
                                        <p:tgtEl>
                                          <p:spTgt spid="10">
                                            <p:graphicEl>
                                              <a:dgm id="{91BF4C7F-3D6B-4DD2-AD6C-B53005033D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418DAD5-49AA-4AF2-B7CD-27BD9B982A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4" dur="2000"/>
                                        <p:tgtEl>
                                          <p:spTgt spid="10">
                                            <p:graphicEl>
                                              <a:dgm id="{E418DAD5-49AA-4AF2-B7CD-27BD9B982A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3ED9032-2BC0-4AB7-BB74-D0B6A2E015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9" dur="2000"/>
                                        <p:tgtEl>
                                          <p:spTgt spid="10">
                                            <p:graphicEl>
                                              <a:dgm id="{D3ED9032-2BC0-4AB7-BB74-D0B6A2E015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426933E6-3662-42DA-9A04-4F806AA4BF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2" dur="2000"/>
                                        <p:tgtEl>
                                          <p:spTgt spid="12">
                                            <p:graphicEl>
                                              <a:dgm id="{426933E6-3662-42DA-9A04-4F806AA4BF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E1EE6BB2-5834-46AC-B9A8-F23EBEF574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5" dur="2000"/>
                                        <p:tgtEl>
                                          <p:spTgt spid="12">
                                            <p:graphicEl>
                                              <a:dgm id="{E1EE6BB2-5834-46AC-B9A8-F23EBEF574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91BF4C7F-3D6B-4DD2-AD6C-B53005033D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8" dur="2000"/>
                                        <p:tgtEl>
                                          <p:spTgt spid="12">
                                            <p:graphicEl>
                                              <a:dgm id="{91BF4C7F-3D6B-4DD2-AD6C-B53005033D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E4121F66-3D53-466A-BD55-FDB735C8C8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3" dur="2000"/>
                                        <p:tgtEl>
                                          <p:spTgt spid="12">
                                            <p:graphicEl>
                                              <a:dgm id="{E4121F66-3D53-466A-BD55-FDB735C8C8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21B08AA0-D77E-4563-AE55-A12541D2A2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8" dur="2000"/>
                                        <p:tgtEl>
                                          <p:spTgt spid="12">
                                            <p:graphicEl>
                                              <a:dgm id="{21B08AA0-D77E-4563-AE55-A12541D2A2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D3ED9032-2BC0-4AB7-BB74-D0B6A2E015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3" dur="2000"/>
                                        <p:tgtEl>
                                          <p:spTgt spid="12">
                                            <p:graphicEl>
                                              <a:dgm id="{D3ED9032-2BC0-4AB7-BB74-D0B6A2E015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426933E6-3662-42DA-9A04-4F806AA4BF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6" dur="2000"/>
                                        <p:tgtEl>
                                          <p:spTgt spid="14">
                                            <p:graphicEl>
                                              <a:dgm id="{426933E6-3662-42DA-9A04-4F806AA4BF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E1EE6BB2-5834-46AC-B9A8-F23EBEF574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9" dur="2000"/>
                                        <p:tgtEl>
                                          <p:spTgt spid="14">
                                            <p:graphicEl>
                                              <a:dgm id="{E1EE6BB2-5834-46AC-B9A8-F23EBEF574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91BF4C7F-3D6B-4DD2-AD6C-B53005033D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2" dur="2000"/>
                                        <p:tgtEl>
                                          <p:spTgt spid="14">
                                            <p:graphicEl>
                                              <a:dgm id="{91BF4C7F-3D6B-4DD2-AD6C-B53005033D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A58CDB7F-4687-4923-9B48-B462B0E37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7" dur="2000"/>
                                        <p:tgtEl>
                                          <p:spTgt spid="14">
                                            <p:graphicEl>
                                              <a:dgm id="{A58CDB7F-4687-4923-9B48-B462B0E376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D3ED9032-2BC0-4AB7-BB74-D0B6A2E015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2" dur="2000"/>
                                        <p:tgtEl>
                                          <p:spTgt spid="14">
                                            <p:graphicEl>
                                              <a:dgm id="{D3ED9032-2BC0-4AB7-BB74-D0B6A2E015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26933E6-3662-42DA-9A04-4F806AA4BF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5" dur="2000"/>
                                        <p:tgtEl>
                                          <p:spTgt spid="11">
                                            <p:graphicEl>
                                              <a:dgm id="{426933E6-3662-42DA-9A04-4F806AA4BF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1EE6BB2-5834-46AC-B9A8-F23EBEF574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8" dur="2000"/>
                                        <p:tgtEl>
                                          <p:spTgt spid="11">
                                            <p:graphicEl>
                                              <a:dgm id="{E1EE6BB2-5834-46AC-B9A8-F23EBEF574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1BF4C7F-3D6B-4DD2-AD6C-B53005033D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1" dur="2000"/>
                                        <p:tgtEl>
                                          <p:spTgt spid="11">
                                            <p:graphicEl>
                                              <a:dgm id="{91BF4C7F-3D6B-4DD2-AD6C-B53005033D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FA9B9F4-1FEE-4877-98EF-EA0F48C24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6" dur="2000"/>
                                        <p:tgtEl>
                                          <p:spTgt spid="11">
                                            <p:graphicEl>
                                              <a:dgm id="{9FA9B9F4-1FEE-4877-98EF-EA0F48C248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3ED9032-2BC0-4AB7-BB74-D0B6A2E015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1" dur="2000"/>
                                        <p:tgtEl>
                                          <p:spTgt spid="11">
                                            <p:graphicEl>
                                              <a:dgm id="{D3ED9032-2BC0-4AB7-BB74-D0B6A2E015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Graphic spid="9" grpId="0" uiExpand="1">
        <p:bldSub>
          <a:bldDgm bld="one"/>
        </p:bldSub>
      </p:bldGraphic>
      <p:bldGraphic spid="10" grpId="0">
        <p:bldSub>
          <a:bldDgm bld="one"/>
        </p:bldSub>
      </p:bldGraphic>
      <p:bldGraphic spid="11" grpId="0" uiExpand="1">
        <p:bldSub>
          <a:bldDgm bld="one"/>
        </p:bldSub>
      </p:bldGraphic>
      <p:bldGraphic spid="12" grpId="0">
        <p:bldSub>
          <a:bldDgm bld="one"/>
        </p:bldSub>
      </p:bldGraphic>
      <p:bldGraphic spid="13" grpId="0" uiExpand="1">
        <p:bldSub>
          <a:bldDgm bld="one"/>
        </p:bldSub>
      </p:bldGraphic>
      <p:bldGraphic spid="14" grpId="0">
        <p:bldSub>
          <a:bldDgm bld="one"/>
        </p:bldSub>
      </p:bldGraphic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Seřaďte jednotlivé věci od nejkratší doby rozkladu po nejdelší:</a:t>
            </a:r>
            <a:endParaRPr lang="cs-CZ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lipsa 3"/>
          <p:cNvSpPr/>
          <p:nvPr/>
        </p:nvSpPr>
        <p:spPr>
          <a:xfrm>
            <a:off x="0" y="1447800"/>
            <a:ext cx="2362200" cy="1295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žvýkačka</a:t>
            </a:r>
            <a:endParaRPr lang="cs-CZ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lipsa 4"/>
          <p:cNvSpPr/>
          <p:nvPr/>
        </p:nvSpPr>
        <p:spPr>
          <a:xfrm>
            <a:off x="1143000" y="2971800"/>
            <a:ext cx="2362200" cy="1295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slupky od pomeranče</a:t>
            </a:r>
            <a:endParaRPr lang="cs-CZ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Elipsa 5"/>
          <p:cNvSpPr/>
          <p:nvPr/>
        </p:nvSpPr>
        <p:spPr>
          <a:xfrm>
            <a:off x="2895600" y="1524000"/>
            <a:ext cx="2362200" cy="1295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papír</a:t>
            </a:r>
            <a:endParaRPr lang="cs-CZ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Elipsa 6"/>
          <p:cNvSpPr/>
          <p:nvPr/>
        </p:nvSpPr>
        <p:spPr>
          <a:xfrm>
            <a:off x="4419600" y="2819400"/>
            <a:ext cx="2362200" cy="1295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skleněné láhve</a:t>
            </a:r>
            <a:endParaRPr lang="cs-CZ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Elipsa 7"/>
          <p:cNvSpPr/>
          <p:nvPr/>
        </p:nvSpPr>
        <p:spPr>
          <a:xfrm>
            <a:off x="5867400" y="1600200"/>
            <a:ext cx="2362200" cy="1295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baterie</a:t>
            </a:r>
            <a:endParaRPr lang="cs-CZ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2803E-6 L -0.37083 0.5050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00" y="2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53284E-7 L 0.02083 0.3385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" y="1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89547E-6 L 0.32916 0.5494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00" y="2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56059E-6 L -0.1125 0.52729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00" y="2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11841E-6 L 0.27083 0.34967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00" y="1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2057400" y="2362200"/>
            <a:ext cx="5105400" cy="1052732"/>
          </a:xfrm>
          <a:effectLst>
            <a:glow rad="228600">
              <a:schemeClr val="accent2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sz="6600" b="1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opakování</a:t>
            </a:r>
            <a:endParaRPr lang="cs-CZ" sz="6600" b="1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Odpad je ...</a:t>
            </a:r>
            <a:endParaRPr lang="cs-CZ" dirty="0"/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aoblený obdélník 4">
            <a:hlinkClick r:id="" action="ppaction://hlinkshowjump?jump=nextslide"/>
          </p:cNvPr>
          <p:cNvSpPr/>
          <p:nvPr/>
        </p:nvSpPr>
        <p:spPr>
          <a:xfrm>
            <a:off x="685800" y="2057400"/>
            <a:ext cx="2743200" cy="1066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věc, které se chceme zbavit</a:t>
            </a:r>
            <a:endParaRPr lang="cs-CZ" sz="2400" dirty="0"/>
          </a:p>
        </p:txBody>
      </p:sp>
      <p:sp>
        <p:nvSpPr>
          <p:cNvPr id="6" name="Zaoblený obdélník 5"/>
          <p:cNvSpPr/>
          <p:nvPr/>
        </p:nvSpPr>
        <p:spPr>
          <a:xfrm>
            <a:off x="4495800" y="3810000"/>
            <a:ext cx="2743200" cy="1066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věc, které se nechceme zbavit</a:t>
            </a:r>
            <a:endParaRPr lang="cs-CZ" sz="2400" dirty="0"/>
          </a:p>
        </p:txBody>
      </p:sp>
      <p:pic>
        <p:nvPicPr>
          <p:cNvPr id="1027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657600"/>
            <a:ext cx="1905000" cy="183486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828800"/>
            <a:ext cx="2971800" cy="3057627"/>
          </a:xfrm>
          <a:prstGeom prst="rect">
            <a:avLst/>
          </a:prstGeom>
          <a:noFill/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Klasická zářivka je...</a:t>
            </a:r>
            <a:endParaRPr lang="cs-CZ" dirty="0"/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aoblený obdélník 4">
            <a:hlinkClick r:id="" action="ppaction://hlinkshowjump?jump=nextslide"/>
          </p:cNvPr>
          <p:cNvSpPr/>
          <p:nvPr/>
        </p:nvSpPr>
        <p:spPr>
          <a:xfrm>
            <a:off x="457200" y="1828800"/>
            <a:ext cx="2743200" cy="1066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nebezpečný odpad</a:t>
            </a:r>
            <a:endParaRPr lang="cs-CZ" sz="2400" dirty="0"/>
          </a:p>
        </p:txBody>
      </p:sp>
      <p:sp>
        <p:nvSpPr>
          <p:cNvPr id="6" name="Zaoblený obdélník 5"/>
          <p:cNvSpPr/>
          <p:nvPr/>
        </p:nvSpPr>
        <p:spPr>
          <a:xfrm>
            <a:off x="2819400" y="3352800"/>
            <a:ext cx="2743200" cy="1066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/>
              <a:t>elektroodpad</a:t>
            </a:r>
            <a:endParaRPr lang="cs-CZ" sz="2400" dirty="0"/>
          </a:p>
        </p:txBody>
      </p:sp>
      <p:pic>
        <p:nvPicPr>
          <p:cNvPr id="1027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435978"/>
            <a:ext cx="2514600" cy="2422022"/>
          </a:xfrm>
          <a:prstGeom prst="rect">
            <a:avLst/>
          </a:prstGeom>
          <a:noFill/>
        </p:spPr>
      </p:pic>
      <p:sp>
        <p:nvSpPr>
          <p:cNvPr id="8" name="Obláček 7"/>
          <p:cNvSpPr/>
          <p:nvPr/>
        </p:nvSpPr>
        <p:spPr>
          <a:xfrm>
            <a:off x="4800600" y="381000"/>
            <a:ext cx="2819400" cy="1524000"/>
          </a:xfrm>
          <a:prstGeom prst="cloudCallout">
            <a:avLst>
              <a:gd name="adj1" fmla="val 54681"/>
              <a:gd name="adj2" fmla="val 4996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bg1"/>
                </a:solidFill>
              </a:rPr>
              <a:t>obsahuje totiž rtuť</a:t>
            </a:r>
            <a:endParaRPr lang="cs-CZ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Mixér je...</a:t>
            </a:r>
            <a:endParaRPr lang="cs-CZ" dirty="0"/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aoblený obdélník 4">
            <a:hlinkClick r:id="" action="ppaction://hlinkshowjump?jump=nextslide"/>
          </p:cNvPr>
          <p:cNvSpPr/>
          <p:nvPr/>
        </p:nvSpPr>
        <p:spPr>
          <a:xfrm>
            <a:off x="5181600" y="3733800"/>
            <a:ext cx="2743200" cy="1066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/>
              <a:t>elektroodpad</a:t>
            </a:r>
            <a:endParaRPr lang="cs-CZ" sz="2400" dirty="0"/>
          </a:p>
        </p:txBody>
      </p:sp>
      <p:sp>
        <p:nvSpPr>
          <p:cNvPr id="6" name="Zaoblený obdélník 5"/>
          <p:cNvSpPr/>
          <p:nvPr/>
        </p:nvSpPr>
        <p:spPr>
          <a:xfrm>
            <a:off x="1066800" y="2057400"/>
            <a:ext cx="2743200" cy="1066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komunální odpad</a:t>
            </a:r>
            <a:endParaRPr lang="cs-CZ" sz="2400" dirty="0"/>
          </a:p>
        </p:txBody>
      </p:sp>
      <p:pic>
        <p:nvPicPr>
          <p:cNvPr id="1027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657600"/>
            <a:ext cx="1905000" cy="183486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Komunální odpad není</a:t>
            </a:r>
            <a:endParaRPr lang="cs-CZ" dirty="0"/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aoblený obdélník 4">
            <a:hlinkClick r:id="" action="ppaction://hlinkshowjump?jump=nextslide"/>
          </p:cNvPr>
          <p:cNvSpPr/>
          <p:nvPr/>
        </p:nvSpPr>
        <p:spPr>
          <a:xfrm>
            <a:off x="685800" y="2057400"/>
            <a:ext cx="2743200" cy="1066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lepidlo</a:t>
            </a:r>
            <a:endParaRPr lang="cs-CZ" sz="2400" dirty="0"/>
          </a:p>
        </p:txBody>
      </p:sp>
      <p:sp>
        <p:nvSpPr>
          <p:cNvPr id="6" name="Zaoblený obdélník 5"/>
          <p:cNvSpPr/>
          <p:nvPr/>
        </p:nvSpPr>
        <p:spPr>
          <a:xfrm>
            <a:off x="4495800" y="3810000"/>
            <a:ext cx="2743200" cy="1066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obal z KFC</a:t>
            </a:r>
            <a:endParaRPr lang="cs-CZ" sz="2400" dirty="0"/>
          </a:p>
        </p:txBody>
      </p:sp>
      <p:pic>
        <p:nvPicPr>
          <p:cNvPr id="1027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657600"/>
            <a:ext cx="1905000" cy="183486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Do jakého kontejneru patří sešit?</a:t>
            </a:r>
            <a:endParaRPr lang="cs-CZ" dirty="0"/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aoblený obdélník 4">
            <a:hlinkClick r:id="" action="ppaction://hlinkshowjump?jump=nextslide"/>
          </p:cNvPr>
          <p:cNvSpPr/>
          <p:nvPr/>
        </p:nvSpPr>
        <p:spPr>
          <a:xfrm>
            <a:off x="4572000" y="3962400"/>
            <a:ext cx="2743200" cy="1066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modrý</a:t>
            </a:r>
            <a:endParaRPr lang="cs-CZ" sz="2400" dirty="0"/>
          </a:p>
        </p:txBody>
      </p:sp>
      <p:sp>
        <p:nvSpPr>
          <p:cNvPr id="6" name="Zaoblený obdélník 5"/>
          <p:cNvSpPr/>
          <p:nvPr/>
        </p:nvSpPr>
        <p:spPr>
          <a:xfrm>
            <a:off x="1676400" y="2133600"/>
            <a:ext cx="2743200" cy="1066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žlutý</a:t>
            </a:r>
            <a:endParaRPr lang="cs-CZ" sz="2400" dirty="0"/>
          </a:p>
        </p:txBody>
      </p:sp>
      <p:pic>
        <p:nvPicPr>
          <p:cNvPr id="1027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657600"/>
            <a:ext cx="1905000" cy="183486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Do jakého kontejneru patří lahev od piva?</a:t>
            </a:r>
            <a:endParaRPr lang="cs-CZ" dirty="0"/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aoblený obdélník 4">
            <a:hlinkClick r:id="" action="ppaction://hlinkshowjump?jump=nextslide"/>
          </p:cNvPr>
          <p:cNvSpPr/>
          <p:nvPr/>
        </p:nvSpPr>
        <p:spPr>
          <a:xfrm>
            <a:off x="4572000" y="3962400"/>
            <a:ext cx="2743200" cy="1066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zelený</a:t>
            </a:r>
            <a:endParaRPr lang="cs-CZ" sz="2400" dirty="0"/>
          </a:p>
        </p:txBody>
      </p:sp>
      <p:sp>
        <p:nvSpPr>
          <p:cNvPr id="6" name="Zaoblený obdélník 5"/>
          <p:cNvSpPr/>
          <p:nvPr/>
        </p:nvSpPr>
        <p:spPr>
          <a:xfrm>
            <a:off x="1676400" y="2133600"/>
            <a:ext cx="2743200" cy="1066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žlutý</a:t>
            </a:r>
            <a:endParaRPr lang="cs-CZ" sz="2400" dirty="0"/>
          </a:p>
        </p:txBody>
      </p:sp>
      <p:pic>
        <p:nvPicPr>
          <p:cNvPr id="1027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657600"/>
            <a:ext cx="1905000" cy="183486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Do jakého kontejneru patří plastová láhev?</a:t>
            </a:r>
            <a:endParaRPr lang="cs-CZ" dirty="0"/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aoblený obdélník 4">
            <a:hlinkClick r:id="" action="ppaction://hlinkshowjump?jump=nextslide"/>
          </p:cNvPr>
          <p:cNvSpPr/>
          <p:nvPr/>
        </p:nvSpPr>
        <p:spPr>
          <a:xfrm>
            <a:off x="2514600" y="2133600"/>
            <a:ext cx="2743200" cy="1066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žlutý</a:t>
            </a:r>
            <a:endParaRPr lang="cs-CZ" sz="2400" dirty="0"/>
          </a:p>
        </p:txBody>
      </p:sp>
      <p:sp>
        <p:nvSpPr>
          <p:cNvPr id="6" name="Zaoblený obdélník 5"/>
          <p:cNvSpPr/>
          <p:nvPr/>
        </p:nvSpPr>
        <p:spPr>
          <a:xfrm>
            <a:off x="4495800" y="3657600"/>
            <a:ext cx="2743200" cy="1066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bílý</a:t>
            </a:r>
            <a:endParaRPr lang="cs-CZ" sz="2400" dirty="0"/>
          </a:p>
        </p:txBody>
      </p:sp>
      <p:pic>
        <p:nvPicPr>
          <p:cNvPr id="1027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657600"/>
            <a:ext cx="1905000" cy="183486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512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147732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pro </a:t>
            </a:r>
            <a:r>
              <a:rPr lang="cs-CZ" dirty="0" smtClean="0"/>
              <a:t>upevňování učiva o odpadových materiálech, které se na zemi objevují. 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Materiál podporuje klíčové kompetence. Aktivní formou jsou zapojeni do výuky.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Je </a:t>
            </a:r>
            <a:r>
              <a:rPr lang="cs-CZ" dirty="0"/>
              <a:t>určen pro předmět </a:t>
            </a:r>
            <a:r>
              <a:rPr lang="cs-CZ" dirty="0" smtClean="0"/>
              <a:t>zeměpis a </a:t>
            </a:r>
            <a:r>
              <a:rPr lang="cs-CZ" dirty="0"/>
              <a:t>ročník </a:t>
            </a:r>
            <a:r>
              <a:rPr lang="cs-CZ" dirty="0" smtClean="0"/>
              <a:t>devátý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..... něco pozitivního na konec</a:t>
            </a:r>
            <a:endParaRPr lang="cs-CZ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219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konec zkoušení ;-)</a:t>
            </a:r>
            <a:endParaRPr lang="cs-CZ" dirty="0"/>
          </a:p>
        </p:txBody>
      </p:sp>
      <p:sp>
        <p:nvSpPr>
          <p:cNvPr id="4" name="Tlačítko akce: Video 3">
            <a:hlinkClick r:id="rId2" highlightClick="1"/>
          </p:cNvPr>
          <p:cNvSpPr/>
          <p:nvPr/>
        </p:nvSpPr>
        <p:spPr>
          <a:xfrm>
            <a:off x="2590800" y="3657600"/>
            <a:ext cx="4191000" cy="1752600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kliparty</a:t>
            </a:r>
          </a:p>
          <a:p>
            <a:r>
              <a:rPr lang="cs-CZ" dirty="0" smtClean="0"/>
              <a:t>www.office.</a:t>
            </a:r>
            <a:r>
              <a:rPr lang="cs-CZ" dirty="0" err="1" smtClean="0"/>
              <a:t>microsoft.com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obrázků</a:t>
            </a:r>
            <a:endParaRPr lang="cs-CZ" dirty="0"/>
          </a:p>
        </p:txBody>
      </p:sp>
      <p:pic>
        <p:nvPicPr>
          <p:cNvPr id="6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276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98278797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konec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Víte, ve kterém století začaly vznikat první řízené skládky?</a:t>
            </a:r>
            <a:endParaRPr lang="cs-CZ" dirty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533400" y="2286000"/>
            <a:ext cx="3048000" cy="9144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v  18. století</a:t>
            </a:r>
            <a:endParaRPr lang="cs-CZ" sz="3600" dirty="0"/>
          </a:p>
        </p:txBody>
      </p:sp>
      <p:sp>
        <p:nvSpPr>
          <p:cNvPr id="5" name="Zaoblený obdélník 4"/>
          <p:cNvSpPr/>
          <p:nvPr/>
        </p:nvSpPr>
        <p:spPr>
          <a:xfrm>
            <a:off x="2895600" y="4495800"/>
            <a:ext cx="3048000" cy="9144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v  20. století</a:t>
            </a:r>
            <a:endParaRPr lang="cs-CZ" sz="3600" dirty="0"/>
          </a:p>
        </p:txBody>
      </p:sp>
      <p:sp>
        <p:nvSpPr>
          <p:cNvPr id="6" name="Zaoblený obdélník 5"/>
          <p:cNvSpPr/>
          <p:nvPr/>
        </p:nvSpPr>
        <p:spPr>
          <a:xfrm>
            <a:off x="4876800" y="2362200"/>
            <a:ext cx="3048000" cy="9144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v  19. století</a:t>
            </a:r>
            <a:endParaRPr lang="cs-CZ" sz="3600" dirty="0"/>
          </a:p>
        </p:txBody>
      </p:sp>
      <p:pic>
        <p:nvPicPr>
          <p:cNvPr id="7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28600"/>
            <a:ext cx="3962400" cy="1219200"/>
          </a:xfrm>
        </p:spPr>
        <p:txBody>
          <a:bodyPr>
            <a:normAutofit/>
          </a:bodyPr>
          <a:lstStyle/>
          <a:p>
            <a:pPr algn="ctr"/>
            <a:r>
              <a:rPr lang="cs-CZ" sz="6600" b="1" u="sng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ODPAD</a:t>
            </a:r>
            <a:endParaRPr lang="cs-CZ" sz="6600" b="1" u="sng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Picture 3" descr="C:\Program Files\Microsoft Office\MEDIA\CAGCAT10\j028536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19200"/>
            <a:ext cx="4191000" cy="5168552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2438400" y="2133600"/>
            <a:ext cx="6553200" cy="3170099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isometricOffAxis2Left"/>
            <a:lightRig rig="threePt" dir="t"/>
          </a:scene3d>
          <a:sp3d>
            <a:bevelT prst="relaxedIns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chemeClr val="accent1">
                    <a:lumMod val="10000"/>
                  </a:schemeClr>
                </a:solidFill>
              </a:rPr>
              <a:t>= každá movitá věc, které má osoba úmysl nebo povinnost se zbavit (odpad z těžby, průmyslu, domácnosti apod.)</a:t>
            </a:r>
            <a:endParaRPr lang="cs-CZ" sz="4000" dirty="0">
              <a:solidFill>
                <a:schemeClr val="accent1">
                  <a:lumMod val="10000"/>
                </a:schemeClr>
              </a:solidFill>
            </a:endParaRPr>
          </a:p>
        </p:txBody>
      </p:sp>
      <p:pic>
        <p:nvPicPr>
          <p:cNvPr id="7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lačítko akce: Video 7">
            <a:hlinkClick r:id="rId4" highlightClick="1"/>
          </p:cNvPr>
          <p:cNvSpPr/>
          <p:nvPr/>
        </p:nvSpPr>
        <p:spPr>
          <a:xfrm>
            <a:off x="4343400" y="5791200"/>
            <a:ext cx="1905000" cy="1066800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z hlediska skupenství rozlišujeme odpady na: </a:t>
            </a:r>
            <a:endParaRPr lang="cs-CZ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3962400" cy="152400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DRUHY ODPADU</a:t>
            </a:r>
            <a:endParaRPr lang="cs-CZ" dirty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533400" y="2286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lothing T-shirt Clip Ar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7483647" y="-1400175"/>
            <a:ext cx="285750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lothing T-shirt Clip Ar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7483647" y="-1247775"/>
            <a:ext cx="285750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lothing T-shirt Clip Ar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7483647" y="-1247775"/>
            <a:ext cx="285750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 Shirt Clip Art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7483647" y="-1347788"/>
            <a:ext cx="2847975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T Shirt Clip Art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7483647" y="-1195388"/>
            <a:ext cx="2847975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T Shirt Clip Art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7483647" y="-1195388"/>
            <a:ext cx="2847975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T Shirt Clip Art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7483647" y="-1195388"/>
            <a:ext cx="2847975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01\AppData\Local\Microsoft\Windows\Temporary Internet Files\Content.IE5\HOC7XSOT\MC90035316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013827"/>
            <a:ext cx="1818238" cy="1501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Users\01\AppData\Local\Microsoft\Windows\Temporary Internet Files\Content.IE5\EM3KDP1S\MC900441752[1]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486256">
            <a:off x="5334000" y="3276600"/>
            <a:ext cx="1883690" cy="1883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C:\Users\01\AppData\Local\Microsoft\Windows\Temporary Internet Files\Content.IE5\63VVG1QE\MC900434451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105201">
            <a:off x="5263109" y="4953000"/>
            <a:ext cx="156210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OPVK_hor_zakladni_logolink_RGB_cz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146D55A-5397-49CA-AAE7-EF95F2CD5B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7146D55A-5397-49CA-AAE7-EF95F2CD5B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38BDCC2-1524-44D5-A658-E05E0B1E36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338BDCC2-1524-44D5-A658-E05E0B1E36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E16248-A1B0-4BF0-86B0-4D3D505BDB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0DE16248-A1B0-4BF0-86B0-4D3D505BDB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další DRUHY ODPADU – spojte, co k sobě patří</a:t>
            </a:r>
            <a:endParaRPr lang="cs-CZ" dirty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800600" cy="4724400"/>
          </a:xfrm>
        </p:spPr>
        <p:txBody>
          <a:bodyPr>
            <a:noAutofit/>
          </a:bodyPr>
          <a:lstStyle/>
          <a:p>
            <a:r>
              <a:rPr lang="cs-CZ" sz="4000" dirty="0" smtClean="0">
                <a:solidFill>
                  <a:schemeClr val="bg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KOMUNÁLNÍ ODPAD</a:t>
            </a:r>
          </a:p>
          <a:p>
            <a:r>
              <a:rPr lang="cs-CZ" sz="4000" dirty="0" smtClean="0">
                <a:solidFill>
                  <a:schemeClr val="bg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ELEKTROODPAD</a:t>
            </a:r>
          </a:p>
          <a:p>
            <a:r>
              <a:rPr lang="cs-CZ" sz="4000" dirty="0" smtClean="0">
                <a:solidFill>
                  <a:schemeClr val="bg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NEBEZPEČNÝ ODPAD</a:t>
            </a:r>
          </a:p>
          <a:p>
            <a:r>
              <a:rPr lang="cs-CZ" sz="4000" dirty="0" smtClean="0">
                <a:solidFill>
                  <a:schemeClr val="bg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JADERNÝ ODPAD</a:t>
            </a:r>
            <a:endParaRPr lang="cs-CZ" sz="4000" dirty="0">
              <a:solidFill>
                <a:schemeClr val="bg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343400" cy="4876800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odpad, který ohrožuje lidské zdraví nebo životní prostředí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elektrické, nebo elektronické zařízení, které se stalo odpadem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veškerý odpad, který vzniká na území obce při činnosti fyzických osob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vzniká jako výsledek štěpných reakcí v jaderné energetice</a:t>
            </a:r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8" name="Přímá spojovací šipka 7"/>
          <p:cNvCxnSpPr/>
          <p:nvPr/>
        </p:nvCxnSpPr>
        <p:spPr>
          <a:xfrm flipV="1">
            <a:off x="2819400" y="1905000"/>
            <a:ext cx="2057400" cy="2438400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4724400" y="3124200"/>
            <a:ext cx="228600" cy="0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3200400" y="2209800"/>
            <a:ext cx="1752600" cy="2362200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>
            <a:off x="2362200" y="5410200"/>
            <a:ext cx="2590800" cy="381000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Vyberte země, které patří mezi největší producenty nebezpečného odpadu:</a:t>
            </a:r>
            <a:endParaRPr lang="cs-CZ" dirty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28600" y="1447800"/>
            <a:ext cx="26670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Island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124200" y="1905000"/>
            <a:ext cx="26670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Austrálie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2819400" y="4648200"/>
            <a:ext cx="26670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Kanada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6172200" y="2743200"/>
            <a:ext cx="26670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Egypt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352800" y="3352800"/>
            <a:ext cx="26670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Čína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6019800" y="4419600"/>
            <a:ext cx="26670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Německo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57200" y="3505200"/>
            <a:ext cx="26670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Rusko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6019800" y="1371600"/>
            <a:ext cx="26670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USA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2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u="sng" dirty="0" smtClean="0">
                <a:solidFill>
                  <a:schemeClr val="bg1"/>
                </a:solidFill>
              </a:rPr>
              <a:t>Doplňte:</a:t>
            </a:r>
          </a:p>
          <a:p>
            <a:r>
              <a:rPr lang="cs-CZ" sz="3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Pokud je odpad využit k tomu, aby z něj vznikl nový (nebo podobný) produkt, tak tento proces nazýváme jako </a:t>
            </a:r>
          </a:p>
          <a:p>
            <a:pPr>
              <a:buNone/>
            </a:pPr>
            <a:r>
              <a:rPr lang="cs-CZ" sz="3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		__ __ __ __ __ __ __ __ __ </a:t>
            </a:r>
          </a:p>
          <a:p>
            <a:r>
              <a:rPr lang="cs-CZ" sz="3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Biologický odpad se dá zpracovat procesem zvaným </a:t>
            </a:r>
          </a:p>
          <a:p>
            <a:pPr>
              <a:buNone/>
            </a:pPr>
            <a:r>
              <a:rPr lang="cs-CZ" sz="3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		__ __ __ __ __ __ __ __ __ __ __ __ </a:t>
            </a:r>
          </a:p>
          <a:p>
            <a:pPr>
              <a:buNone/>
            </a:pPr>
            <a:r>
              <a:rPr lang="cs-CZ" sz="3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(= rozklad houbami a jiným mikroorganismy)</a:t>
            </a:r>
            <a:endParaRPr lang="cs-CZ" sz="32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21920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Nakládání s odpady</a:t>
            </a:r>
            <a:endParaRPr lang="cs-CZ" dirty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447800" y="3200400"/>
            <a:ext cx="49474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R  E  C  Y  K  L  A  C  E</a:t>
            </a:r>
            <a:endParaRPr lang="cs-CZ" sz="36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371600" y="4800600"/>
            <a:ext cx="67255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K  O  M  P  O  S  T  O  V  Á  N  Í</a:t>
            </a:r>
            <a:endParaRPr lang="cs-CZ" sz="36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lačítko akce: Video 6">
            <a:hlinkClick r:id="rId3" highlightClick="1"/>
          </p:cNvPr>
          <p:cNvSpPr/>
          <p:nvPr/>
        </p:nvSpPr>
        <p:spPr>
          <a:xfrm>
            <a:off x="6858000" y="3124200"/>
            <a:ext cx="1524000" cy="838200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Video 7">
            <a:hlinkClick r:id="rId4" highlightClick="1"/>
          </p:cNvPr>
          <p:cNvSpPr/>
          <p:nvPr/>
        </p:nvSpPr>
        <p:spPr>
          <a:xfrm>
            <a:off x="6934200" y="6248400"/>
            <a:ext cx="1676400" cy="609600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3810000" cy="175260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ODSTRAŇOVÁNÍ ODPADŮ</a:t>
            </a:r>
            <a:endParaRPr lang="cs-CZ" dirty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OPVK_hor_zakladni_logolink_RGB_cz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68700" y="990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D72750-7A54-4DCC-92A4-90F6A5B233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44D72750-7A54-4DCC-92A4-90F6A5B233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594A54-747D-4334-A1F9-9DB34868F4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2E594A54-747D-4334-A1F9-9DB34868F4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C8DBF6-149A-462B-A04C-1422543067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CAC8DBF6-149A-462B-A04C-1422543067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CA5384-652F-449B-809A-DAC81AB562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0ACA5384-652F-449B-809A-DAC81AB562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apír">
  <a:themeElements>
    <a:clrScheme name="Vlastní 2">
      <a:dk1>
        <a:srgbClr val="2C2900"/>
      </a:dk1>
      <a:lt1>
        <a:srgbClr val="C9D2BD"/>
      </a:lt1>
      <a:dk2>
        <a:srgbClr val="9EB060"/>
      </a:dk2>
      <a:lt2>
        <a:srgbClr val="DBE1D3"/>
      </a:lt2>
      <a:accent1>
        <a:srgbClr val="DEE4CA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</TotalTime>
  <Words>439</Words>
  <Application>Microsoft Office PowerPoint</Application>
  <PresentationFormat>Předvádění na obrazovce (4:3)</PresentationFormat>
  <Paragraphs>105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24" baseType="lpstr">
      <vt:lpstr>Výchozí návrh</vt:lpstr>
      <vt:lpstr>Papír</vt:lpstr>
      <vt:lpstr>ODPADY NA ZEMI</vt:lpstr>
      <vt:lpstr>Anotace:</vt:lpstr>
      <vt:lpstr>Víte, ve kterém století začaly vznikat první řízené skládky?</vt:lpstr>
      <vt:lpstr>ODPAD</vt:lpstr>
      <vt:lpstr>DRUHY ODPADU</vt:lpstr>
      <vt:lpstr>další DRUHY ODPADU – spojte, co k sobě patří</vt:lpstr>
      <vt:lpstr>Vyberte země, které patří mezi největší producenty nebezpečného odpadu:</vt:lpstr>
      <vt:lpstr>Nakládání s odpady</vt:lpstr>
      <vt:lpstr>ODSTRAŇOVÁNÍ ODPADŮ</vt:lpstr>
      <vt:lpstr>Třídění odpadů – uveďte, co se dává do jednotlivých kontejnerů</vt:lpstr>
      <vt:lpstr>Seřaďte jednotlivé věci od nejkratší doby rozkladu po nejdelší:</vt:lpstr>
      <vt:lpstr>opakování</vt:lpstr>
      <vt:lpstr>Odpad je ...</vt:lpstr>
      <vt:lpstr>Klasická zářivka je...</vt:lpstr>
      <vt:lpstr>Mixér je...</vt:lpstr>
      <vt:lpstr>Komunální odpad není</vt:lpstr>
      <vt:lpstr>Do jakého kontejneru patří sešit?</vt:lpstr>
      <vt:lpstr>Do jakého kontejneru patří lahev od piva?</vt:lpstr>
      <vt:lpstr>Do jakého kontejneru patří plastová láhev?</vt:lpstr>
      <vt:lpstr>konec zkoušení ;-)</vt:lpstr>
      <vt:lpstr>Zdroje obrázků</vt:lpstr>
      <vt:lpstr>konec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Helenečka</dc:creator>
  <cp:lastModifiedBy>Helenka</cp:lastModifiedBy>
  <cp:revision>61</cp:revision>
  <cp:lastPrinted>1601-01-01T00:00:00Z</cp:lastPrinted>
  <dcterms:created xsi:type="dcterms:W3CDTF">1601-01-01T00:00:00Z</dcterms:created>
  <dcterms:modified xsi:type="dcterms:W3CDTF">2014-07-08T15:23:33Z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