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8" r:id="rId2"/>
  </p:sldMasterIdLst>
  <p:notesMasterIdLst>
    <p:notesMasterId r:id="rId17"/>
  </p:notesMasterIdLst>
  <p:sldIdLst>
    <p:sldId id="256" r:id="rId3"/>
    <p:sldId id="259" r:id="rId4"/>
    <p:sldId id="257" r:id="rId5"/>
    <p:sldId id="294" r:id="rId6"/>
    <p:sldId id="293" r:id="rId7"/>
    <p:sldId id="275" r:id="rId8"/>
    <p:sldId id="296" r:id="rId9"/>
    <p:sldId id="289" r:id="rId10"/>
    <p:sldId id="298" r:id="rId11"/>
    <p:sldId id="282" r:id="rId12"/>
    <p:sldId id="299" r:id="rId13"/>
    <p:sldId id="300" r:id="rId14"/>
    <p:sldId id="273" r:id="rId15"/>
    <p:sldId id="290" r:id="rId16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9EB"/>
    <a:srgbClr val="FFCCFF"/>
    <a:srgbClr val="663300"/>
    <a:srgbClr val="996633"/>
    <a:srgbClr val="CC9900"/>
    <a:srgbClr val="C5F092"/>
    <a:srgbClr val="009A46"/>
    <a:srgbClr val="FF0000"/>
    <a:srgbClr val="FF9900"/>
    <a:srgbClr val="CC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3" autoAdjust="0"/>
    <p:restoredTop sz="94660"/>
  </p:normalViewPr>
  <p:slideViewPr>
    <p:cSldViewPr>
      <p:cViewPr varScale="1">
        <p:scale>
          <a:sx n="111" d="100"/>
          <a:sy n="111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96633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C5F092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009A46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List1!$A$2:$A$7</c:f>
              <c:strCache>
                <c:ptCount val="6"/>
                <c:pt idx="0">
                  <c:v>Orná půda</c:v>
                </c:pt>
                <c:pt idx="1">
                  <c:v>Louky, pastviny</c:v>
                </c:pt>
                <c:pt idx="2">
                  <c:v>Vinice, sady, chmelnice</c:v>
                </c:pt>
                <c:pt idx="3">
                  <c:v>Lesy</c:v>
                </c:pt>
                <c:pt idx="4">
                  <c:v>Vodní polochy</c:v>
                </c:pt>
                <c:pt idx="5">
                  <c:v>Ostatní plochy</c:v>
                </c:pt>
              </c:strCache>
            </c:strRef>
          </c:cat>
          <c:val>
            <c:numRef>
              <c:f>List1!$B$2:$B$7</c:f>
              <c:numCache>
                <c:formatCode>0.0%</c:formatCode>
                <c:ptCount val="6"/>
                <c:pt idx="0">
                  <c:v>0.38300000000000001</c:v>
                </c:pt>
                <c:pt idx="1">
                  <c:v>0.124</c:v>
                </c:pt>
                <c:pt idx="2">
                  <c:v>3.1E-2</c:v>
                </c:pt>
                <c:pt idx="3">
                  <c:v>0.33800000000000002</c:v>
                </c:pt>
                <c:pt idx="4">
                  <c:v>0.02</c:v>
                </c:pt>
                <c:pt idx="5">
                  <c:v>0.104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microsoft.com/office/2007/relationships/hdphoto" Target="../media/hdphoto1.wdp"/><Relationship Id="rId1" Type="http://schemas.openxmlformats.org/officeDocument/2006/relationships/image" Target="../media/image3.jpeg"/><Relationship Id="rId6" Type="http://schemas.microsoft.com/office/2007/relationships/hdphoto" Target="../media/hdphoto3.wdp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diagrams/_rels/data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microsoft.com/office/2007/relationships/hdphoto" Target="../media/hdphoto5.wdp"/><Relationship Id="rId1" Type="http://schemas.openxmlformats.org/officeDocument/2006/relationships/image" Target="../media/image8.jpeg"/><Relationship Id="rId6" Type="http://schemas.microsoft.com/office/2007/relationships/hdphoto" Target="../media/hdphoto7.wdp"/><Relationship Id="rId5" Type="http://schemas.openxmlformats.org/officeDocument/2006/relationships/image" Target="../media/image10.jpeg"/><Relationship Id="rId4" Type="http://schemas.microsoft.com/office/2007/relationships/hdphoto" Target="../media/hdphoto6.wdp"/></Relationships>
</file>

<file path=ppt/diagrams/_rels/data5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microsoft.com/office/2007/relationships/hdphoto" Target="../media/hdphoto11.wdp"/><Relationship Id="rId1" Type="http://schemas.openxmlformats.org/officeDocument/2006/relationships/image" Target="../media/image14.jpeg"/><Relationship Id="rId6" Type="http://schemas.microsoft.com/office/2007/relationships/hdphoto" Target="../media/hdphoto13.wdp"/><Relationship Id="rId5" Type="http://schemas.openxmlformats.org/officeDocument/2006/relationships/image" Target="../media/image16.jpeg"/><Relationship Id="rId4" Type="http://schemas.microsoft.com/office/2007/relationships/hdphoto" Target="../media/hdphoto12.wdp"/></Relationships>
</file>

<file path=ppt/diagrams/_rels/data6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microsoft.com/office/2007/relationships/hdphoto" Target="../media/hdphoto15.wdp"/><Relationship Id="rId1" Type="http://schemas.openxmlformats.org/officeDocument/2006/relationships/image" Target="../media/image18.jpeg"/><Relationship Id="rId6" Type="http://schemas.microsoft.com/office/2007/relationships/hdphoto" Target="../media/hdphoto17.wdp"/><Relationship Id="rId5" Type="http://schemas.openxmlformats.org/officeDocument/2006/relationships/image" Target="../media/image20.jpeg"/><Relationship Id="rId10" Type="http://schemas.microsoft.com/office/2007/relationships/hdphoto" Target="../media/hdphoto19.wdp"/><Relationship Id="rId4" Type="http://schemas.microsoft.com/office/2007/relationships/hdphoto" Target="../media/hdphoto16.wdp"/><Relationship Id="rId9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microsoft.com/office/2007/relationships/hdphoto" Target="../media/hdphoto1.wdp"/><Relationship Id="rId1" Type="http://schemas.openxmlformats.org/officeDocument/2006/relationships/image" Target="../media/image3.jpeg"/><Relationship Id="rId6" Type="http://schemas.microsoft.com/office/2007/relationships/hdphoto" Target="../media/hdphoto3.wdp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diagrams/_rels/drawing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microsoft.com/office/2007/relationships/hdphoto" Target="../media/hdphoto5.wdp"/><Relationship Id="rId1" Type="http://schemas.openxmlformats.org/officeDocument/2006/relationships/image" Target="../media/image8.jpeg"/><Relationship Id="rId6" Type="http://schemas.microsoft.com/office/2007/relationships/hdphoto" Target="../media/hdphoto7.wdp"/><Relationship Id="rId5" Type="http://schemas.openxmlformats.org/officeDocument/2006/relationships/image" Target="../media/image10.jpeg"/><Relationship Id="rId4" Type="http://schemas.microsoft.com/office/2007/relationships/hdphoto" Target="../media/hdphoto6.wdp"/></Relationships>
</file>

<file path=ppt/diagrams/_rels/drawing5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microsoft.com/office/2007/relationships/hdphoto" Target="../media/hdphoto11.wdp"/><Relationship Id="rId1" Type="http://schemas.openxmlformats.org/officeDocument/2006/relationships/image" Target="../media/image14.jpeg"/><Relationship Id="rId6" Type="http://schemas.microsoft.com/office/2007/relationships/hdphoto" Target="../media/hdphoto13.wdp"/><Relationship Id="rId5" Type="http://schemas.openxmlformats.org/officeDocument/2006/relationships/image" Target="../media/image16.jpeg"/><Relationship Id="rId4" Type="http://schemas.microsoft.com/office/2007/relationships/hdphoto" Target="../media/hdphoto12.wdp"/></Relationships>
</file>

<file path=ppt/diagrams/_rels/drawing6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microsoft.com/office/2007/relationships/hdphoto" Target="../media/hdphoto15.wdp"/><Relationship Id="rId1" Type="http://schemas.openxmlformats.org/officeDocument/2006/relationships/image" Target="../media/image18.jpeg"/><Relationship Id="rId6" Type="http://schemas.microsoft.com/office/2007/relationships/hdphoto" Target="../media/hdphoto17.wdp"/><Relationship Id="rId5" Type="http://schemas.openxmlformats.org/officeDocument/2006/relationships/image" Target="../media/image20.jpeg"/><Relationship Id="rId10" Type="http://schemas.microsoft.com/office/2007/relationships/hdphoto" Target="../media/hdphoto19.wdp"/><Relationship Id="rId4" Type="http://schemas.microsoft.com/office/2007/relationships/hdphoto" Target="../media/hdphoto16.wdp"/><Relationship Id="rId9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282FA-DF83-4680-BE0D-F0DF620F7A7B}" type="doc">
      <dgm:prSet loTypeId="urn:microsoft.com/office/officeart/2008/layout/Accented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6720D3D3-B8EE-4F0E-9A65-74131C123158}">
      <dgm:prSet phldrT="[Text]" custT="1"/>
      <dgm:spPr/>
      <dgm:t>
        <a:bodyPr/>
        <a:lstStyle/>
        <a:p>
          <a:r>
            <a:rPr lang="cs-CZ" sz="2400" b="0" dirty="0" smtClean="0">
              <a:latin typeface="Arial" pitchFamily="34" charset="0"/>
              <a:cs typeface="Arial" pitchFamily="34" charset="0"/>
            </a:rPr>
            <a:t>Půda je nejsvrchnější část zemského povrchu.</a:t>
          </a:r>
          <a:endParaRPr lang="cs-CZ" sz="2200" b="0" dirty="0">
            <a:latin typeface="Arial" pitchFamily="34" charset="0"/>
            <a:cs typeface="Arial" pitchFamily="34" charset="0"/>
          </a:endParaRPr>
        </a:p>
      </dgm:t>
    </dgm:pt>
    <dgm:pt modelId="{370F7E18-C32C-45ED-9175-ECBD43B57BF0}" type="parTrans" cxnId="{7C07BBB2-7927-4448-B4B5-65B4AE3C1C69}">
      <dgm:prSet/>
      <dgm:spPr/>
      <dgm:t>
        <a:bodyPr/>
        <a:lstStyle/>
        <a:p>
          <a:endParaRPr lang="cs-CZ"/>
        </a:p>
      </dgm:t>
    </dgm:pt>
    <dgm:pt modelId="{709BA222-56B6-4CB3-B102-DC13E8390146}" type="sibTrans" cxnId="{7C07BBB2-7927-4448-B4B5-65B4AE3C1C69}">
      <dgm:prSet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cs-CZ"/>
        </a:p>
      </dgm:t>
    </dgm:pt>
    <dgm:pt modelId="{32078D9F-9560-4155-AC27-6826C0167A04}">
      <dgm:prSet phldrT="[Text]" phldr="1"/>
      <dgm:spPr/>
      <dgm:t>
        <a:bodyPr/>
        <a:lstStyle/>
        <a:p>
          <a:endParaRPr lang="cs-CZ" dirty="0">
            <a:noFill/>
          </a:endParaRPr>
        </a:p>
      </dgm:t>
    </dgm:pt>
    <dgm:pt modelId="{491296CB-E3EE-41F5-A83C-D697FA7DD6C2}" type="parTrans" cxnId="{3B82E73B-5203-460B-90FA-61483DBF3A8A}">
      <dgm:prSet/>
      <dgm:spPr/>
      <dgm:t>
        <a:bodyPr/>
        <a:lstStyle/>
        <a:p>
          <a:endParaRPr lang="cs-CZ"/>
        </a:p>
      </dgm:t>
    </dgm:pt>
    <dgm:pt modelId="{2FD598C2-BEDA-4D60-899B-AD08D93483FF}" type="sibTrans" cxnId="{3B82E73B-5203-460B-90FA-61483DBF3A8A}">
      <dgm:prSet/>
      <dgm:spPr/>
      <dgm:t>
        <a:bodyPr/>
        <a:lstStyle/>
        <a:p>
          <a:endParaRPr lang="cs-CZ"/>
        </a:p>
      </dgm:t>
    </dgm:pt>
    <dgm:pt modelId="{B1FD0FE5-C30F-42BD-9A2C-86D520C624EE}">
      <dgm:prSet phldrT="[Text]" phldr="1"/>
      <dgm:spPr/>
      <dgm:t>
        <a:bodyPr/>
        <a:lstStyle/>
        <a:p>
          <a:endParaRPr lang="cs-CZ" dirty="0">
            <a:noFill/>
          </a:endParaRPr>
        </a:p>
      </dgm:t>
    </dgm:pt>
    <dgm:pt modelId="{3A43A82D-45F2-4DDD-B1B7-E719C4F47E86}" type="parTrans" cxnId="{E016617A-74D1-417C-832F-E86E73BCC667}">
      <dgm:prSet/>
      <dgm:spPr/>
      <dgm:t>
        <a:bodyPr/>
        <a:lstStyle/>
        <a:p>
          <a:endParaRPr lang="cs-CZ"/>
        </a:p>
      </dgm:t>
    </dgm:pt>
    <dgm:pt modelId="{CDACD8D5-40E3-425D-9810-DEE1060730DD}" type="sibTrans" cxnId="{E016617A-74D1-417C-832F-E86E73BCC667}">
      <dgm:prSet/>
      <dgm:spPr/>
      <dgm:t>
        <a:bodyPr/>
        <a:lstStyle/>
        <a:p>
          <a:endParaRPr lang="cs-CZ"/>
        </a:p>
      </dgm:t>
    </dgm:pt>
    <dgm:pt modelId="{2B9F3218-3F28-4347-B335-91E5432EB3FD}">
      <dgm:prSet phldrT="[Text]" phldr="1"/>
      <dgm:spPr/>
      <dgm:t>
        <a:bodyPr/>
        <a:lstStyle/>
        <a:p>
          <a:endParaRPr lang="cs-CZ" dirty="0">
            <a:noFill/>
          </a:endParaRPr>
        </a:p>
      </dgm:t>
    </dgm:pt>
    <dgm:pt modelId="{A1269031-6686-4A03-AFBC-3BD9A7C5886D}" type="parTrans" cxnId="{0F4F5C6D-7214-40C4-8F35-CB2480BBA3C7}">
      <dgm:prSet/>
      <dgm:spPr/>
      <dgm:t>
        <a:bodyPr/>
        <a:lstStyle/>
        <a:p>
          <a:endParaRPr lang="cs-CZ"/>
        </a:p>
      </dgm:t>
    </dgm:pt>
    <dgm:pt modelId="{CC6B0D68-8923-48F4-B707-6924ECD3E93F}" type="sibTrans" cxnId="{0F4F5C6D-7214-40C4-8F35-CB2480BBA3C7}">
      <dgm:prSet/>
      <dgm:spPr/>
      <dgm:t>
        <a:bodyPr/>
        <a:lstStyle/>
        <a:p>
          <a:endParaRPr lang="cs-CZ"/>
        </a:p>
      </dgm:t>
    </dgm:pt>
    <dgm:pt modelId="{DBA3BABC-FEAE-4BC9-8DC6-B271CF61C7C3}" type="pres">
      <dgm:prSet presAssocID="{99A282FA-DF83-4680-BE0D-F0DF620F7A7B}" presName="Name0" presStyleCnt="0">
        <dgm:presLayoutVars>
          <dgm:dir/>
        </dgm:presLayoutVars>
      </dgm:prSet>
      <dgm:spPr/>
      <dgm:t>
        <a:bodyPr/>
        <a:lstStyle/>
        <a:p>
          <a:endParaRPr lang="cs-CZ"/>
        </a:p>
      </dgm:t>
    </dgm:pt>
    <dgm:pt modelId="{627E2C0D-B813-47C8-A1E3-38FB5AC4EDE9}" type="pres">
      <dgm:prSet presAssocID="{709BA222-56B6-4CB3-B102-DC13E8390146}" presName="picture_1" presStyleLbl="bgImgPlace1" presStyleIdx="0" presStyleCnt="1" custScaleX="105654" custScaleY="102323" custLinFactNeighborX="129" custLinFactNeighborY="745"/>
      <dgm:spPr/>
      <dgm:t>
        <a:bodyPr/>
        <a:lstStyle/>
        <a:p>
          <a:endParaRPr lang="cs-CZ"/>
        </a:p>
      </dgm:t>
    </dgm:pt>
    <dgm:pt modelId="{0B105C05-D551-4C40-9064-BAB0647A21E0}" type="pres">
      <dgm:prSet presAssocID="{6720D3D3-B8EE-4F0E-9A65-74131C123158}" presName="text_1" presStyleLbl="node1" presStyleIdx="0" presStyleCnt="0" custScaleY="73088" custLinFactNeighborX="2994" custLinFactNeighborY="2116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B960BC-F76F-4B8F-BA63-E046E7B23510}" type="pres">
      <dgm:prSet presAssocID="{99A282FA-DF83-4680-BE0D-F0DF620F7A7B}" presName="linV" presStyleCnt="0"/>
      <dgm:spPr/>
    </dgm:pt>
    <dgm:pt modelId="{B1BA4E9D-1E0D-46B0-B2B7-9956AF9DFDE2}" type="pres">
      <dgm:prSet presAssocID="{32078D9F-9560-4155-AC27-6826C0167A04}" presName="pair" presStyleCnt="0"/>
      <dgm:spPr/>
    </dgm:pt>
    <dgm:pt modelId="{76AFFBAB-3E38-4033-BBC8-46FA6BEF368E}" type="pres">
      <dgm:prSet presAssocID="{32078D9F-9560-4155-AC27-6826C0167A04}" presName="spaceH" presStyleLbl="node1" presStyleIdx="0" presStyleCnt="0"/>
      <dgm:spPr/>
    </dgm:pt>
    <dgm:pt modelId="{F6F40A5C-D68E-4B03-A1E2-FFCAEF4920E6}" type="pres">
      <dgm:prSet presAssocID="{32078D9F-9560-4155-AC27-6826C0167A04}" presName="desPictures" presStyleLbl="alignImgPlace1" presStyleIdx="0" presStyleCnt="3" custScaleX="128713" custScaleY="128713" custLinFactNeighborX="-1065" custLinFactNeighborY="4172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cs-CZ"/>
        </a:p>
      </dgm:t>
    </dgm:pt>
    <dgm:pt modelId="{A2BD07DF-22B2-4EB0-9D13-1D4B7DA5F185}" type="pres">
      <dgm:prSet presAssocID="{32078D9F-9560-4155-AC27-6826C0167A04}" presName="desTextWrapper" presStyleCnt="0"/>
      <dgm:spPr/>
    </dgm:pt>
    <dgm:pt modelId="{A084F0B0-F768-4D31-B772-7E65250972D2}" type="pres">
      <dgm:prSet presAssocID="{32078D9F-9560-4155-AC27-6826C0167A04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557DAE-D21E-431C-9118-DFAD5F7C00B5}" type="pres">
      <dgm:prSet presAssocID="{2FD598C2-BEDA-4D60-899B-AD08D93483FF}" presName="spaceV" presStyleCnt="0"/>
      <dgm:spPr/>
    </dgm:pt>
    <dgm:pt modelId="{4D74AA90-D931-4BB2-88EB-24B3F44FA81D}" type="pres">
      <dgm:prSet presAssocID="{B1FD0FE5-C30F-42BD-9A2C-86D520C624EE}" presName="pair" presStyleCnt="0"/>
      <dgm:spPr/>
    </dgm:pt>
    <dgm:pt modelId="{C472EEEE-8C4B-43C6-A31D-F4EA6AAD15D3}" type="pres">
      <dgm:prSet presAssocID="{B1FD0FE5-C30F-42BD-9A2C-86D520C624EE}" presName="spaceH" presStyleLbl="node1" presStyleIdx="0" presStyleCnt="0"/>
      <dgm:spPr/>
    </dgm:pt>
    <dgm:pt modelId="{6FD35FD1-5D70-461D-9D7D-94A4CEE57D2A}" type="pres">
      <dgm:prSet presAssocID="{B1FD0FE5-C30F-42BD-9A2C-86D520C624EE}" presName="desPictures" presStyleLbl="alignImgPlace1" presStyleIdx="1" presStyleCnt="3" custScaleX="128713" custScaleY="128713"/>
      <dgm:spPr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cs-CZ"/>
        </a:p>
      </dgm:t>
    </dgm:pt>
    <dgm:pt modelId="{613C08BF-BBA3-4995-BE09-78208BC05330}" type="pres">
      <dgm:prSet presAssocID="{B1FD0FE5-C30F-42BD-9A2C-86D520C624EE}" presName="desTextWrapper" presStyleCnt="0"/>
      <dgm:spPr/>
    </dgm:pt>
    <dgm:pt modelId="{612B938E-F42A-4463-B254-D6024109081A}" type="pres">
      <dgm:prSet presAssocID="{B1FD0FE5-C30F-42BD-9A2C-86D520C624EE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5F1B26-38B7-4E7F-ADC2-9975D01BF4AB}" type="pres">
      <dgm:prSet presAssocID="{CDACD8D5-40E3-425D-9810-DEE1060730DD}" presName="spaceV" presStyleCnt="0"/>
      <dgm:spPr/>
    </dgm:pt>
    <dgm:pt modelId="{FA76ECC8-8359-4DBE-9EEE-587D3A1B5036}" type="pres">
      <dgm:prSet presAssocID="{2B9F3218-3F28-4347-B335-91E5432EB3FD}" presName="pair" presStyleCnt="0"/>
      <dgm:spPr/>
    </dgm:pt>
    <dgm:pt modelId="{86395468-1F27-481C-97A4-135D01D10331}" type="pres">
      <dgm:prSet presAssocID="{2B9F3218-3F28-4347-B335-91E5432EB3FD}" presName="spaceH" presStyleLbl="node1" presStyleIdx="0" presStyleCnt="0"/>
      <dgm:spPr/>
    </dgm:pt>
    <dgm:pt modelId="{93A9BBCE-62B3-4C1D-B8E9-CD5A6927C7AF}" type="pres">
      <dgm:prSet presAssocID="{2B9F3218-3F28-4347-B335-91E5432EB3FD}" presName="desPictures" presStyleLbl="alignImgPlace1" presStyleIdx="2" presStyleCnt="3" custScaleX="128713" custScaleY="128713"/>
      <dgm:spPr>
        <a:blipFill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cs-CZ"/>
        </a:p>
      </dgm:t>
    </dgm:pt>
    <dgm:pt modelId="{8F2F78E7-88DA-493F-BC9C-5BC5AFA3DD1A}" type="pres">
      <dgm:prSet presAssocID="{2B9F3218-3F28-4347-B335-91E5432EB3FD}" presName="desTextWrapper" presStyleCnt="0"/>
      <dgm:spPr/>
    </dgm:pt>
    <dgm:pt modelId="{67C9D7C5-4945-4ED4-8F6C-B003D267D73F}" type="pres">
      <dgm:prSet presAssocID="{2B9F3218-3F28-4347-B335-91E5432EB3FD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3F6EA0F-B57F-4175-9354-9B8EA868B64B}" type="pres">
      <dgm:prSet presAssocID="{99A282FA-DF83-4680-BE0D-F0DF620F7A7B}" presName="maxNode" presStyleCnt="0"/>
      <dgm:spPr/>
    </dgm:pt>
    <dgm:pt modelId="{54E4AB82-FD48-4DBC-9551-5881D3F88547}" type="pres">
      <dgm:prSet presAssocID="{99A282FA-DF83-4680-BE0D-F0DF620F7A7B}" presName="Name33" presStyleCnt="0"/>
      <dgm:spPr/>
    </dgm:pt>
  </dgm:ptLst>
  <dgm:cxnLst>
    <dgm:cxn modelId="{7C07BBB2-7927-4448-B4B5-65B4AE3C1C69}" srcId="{99A282FA-DF83-4680-BE0D-F0DF620F7A7B}" destId="{6720D3D3-B8EE-4F0E-9A65-74131C123158}" srcOrd="0" destOrd="0" parTransId="{370F7E18-C32C-45ED-9175-ECBD43B57BF0}" sibTransId="{709BA222-56B6-4CB3-B102-DC13E8390146}"/>
    <dgm:cxn modelId="{265AE8C9-BE19-4D5B-ABC1-B96D186A11A1}" type="presOf" srcId="{99A282FA-DF83-4680-BE0D-F0DF620F7A7B}" destId="{DBA3BABC-FEAE-4BC9-8DC6-B271CF61C7C3}" srcOrd="0" destOrd="0" presId="urn:microsoft.com/office/officeart/2008/layout/AccentedPicture"/>
    <dgm:cxn modelId="{45BAA512-22BA-42E4-B5C6-B6E06C291D74}" type="presOf" srcId="{6720D3D3-B8EE-4F0E-9A65-74131C123158}" destId="{0B105C05-D551-4C40-9064-BAB0647A21E0}" srcOrd="0" destOrd="0" presId="urn:microsoft.com/office/officeart/2008/layout/AccentedPicture"/>
    <dgm:cxn modelId="{9335034F-58A9-4B3F-AC00-F3E4C9E31118}" type="presOf" srcId="{2B9F3218-3F28-4347-B335-91E5432EB3FD}" destId="{67C9D7C5-4945-4ED4-8F6C-B003D267D73F}" srcOrd="0" destOrd="0" presId="urn:microsoft.com/office/officeart/2008/layout/AccentedPicture"/>
    <dgm:cxn modelId="{E016617A-74D1-417C-832F-E86E73BCC667}" srcId="{99A282FA-DF83-4680-BE0D-F0DF620F7A7B}" destId="{B1FD0FE5-C30F-42BD-9A2C-86D520C624EE}" srcOrd="2" destOrd="0" parTransId="{3A43A82D-45F2-4DDD-B1B7-E719C4F47E86}" sibTransId="{CDACD8D5-40E3-425D-9810-DEE1060730DD}"/>
    <dgm:cxn modelId="{3B82E73B-5203-460B-90FA-61483DBF3A8A}" srcId="{99A282FA-DF83-4680-BE0D-F0DF620F7A7B}" destId="{32078D9F-9560-4155-AC27-6826C0167A04}" srcOrd="1" destOrd="0" parTransId="{491296CB-E3EE-41F5-A83C-D697FA7DD6C2}" sibTransId="{2FD598C2-BEDA-4D60-899B-AD08D93483FF}"/>
    <dgm:cxn modelId="{0F4F5C6D-7214-40C4-8F35-CB2480BBA3C7}" srcId="{99A282FA-DF83-4680-BE0D-F0DF620F7A7B}" destId="{2B9F3218-3F28-4347-B335-91E5432EB3FD}" srcOrd="3" destOrd="0" parTransId="{A1269031-6686-4A03-AFBC-3BD9A7C5886D}" sibTransId="{CC6B0D68-8923-48F4-B707-6924ECD3E93F}"/>
    <dgm:cxn modelId="{C4A2FC7F-C7A2-429D-86CF-5D130FA6C9B0}" type="presOf" srcId="{709BA222-56B6-4CB3-B102-DC13E8390146}" destId="{627E2C0D-B813-47C8-A1E3-38FB5AC4EDE9}" srcOrd="0" destOrd="0" presId="urn:microsoft.com/office/officeart/2008/layout/AccentedPicture"/>
    <dgm:cxn modelId="{500E4549-A304-4F66-A7C3-1CF0C4D5B342}" type="presOf" srcId="{B1FD0FE5-C30F-42BD-9A2C-86D520C624EE}" destId="{612B938E-F42A-4463-B254-D6024109081A}" srcOrd="0" destOrd="0" presId="urn:microsoft.com/office/officeart/2008/layout/AccentedPicture"/>
    <dgm:cxn modelId="{8B170C5E-D7B8-4A42-A517-971454010A81}" type="presOf" srcId="{32078D9F-9560-4155-AC27-6826C0167A04}" destId="{A084F0B0-F768-4D31-B772-7E65250972D2}" srcOrd="0" destOrd="0" presId="urn:microsoft.com/office/officeart/2008/layout/AccentedPicture"/>
    <dgm:cxn modelId="{E16F93F6-C5DC-49E7-AA6C-61C6A5AD398C}" type="presParOf" srcId="{DBA3BABC-FEAE-4BC9-8DC6-B271CF61C7C3}" destId="{627E2C0D-B813-47C8-A1E3-38FB5AC4EDE9}" srcOrd="0" destOrd="0" presId="urn:microsoft.com/office/officeart/2008/layout/AccentedPicture"/>
    <dgm:cxn modelId="{1CCC9E4A-9C40-4F3C-A16E-BEF5BFA031EB}" type="presParOf" srcId="{DBA3BABC-FEAE-4BC9-8DC6-B271CF61C7C3}" destId="{0B105C05-D551-4C40-9064-BAB0647A21E0}" srcOrd="1" destOrd="0" presId="urn:microsoft.com/office/officeart/2008/layout/AccentedPicture"/>
    <dgm:cxn modelId="{89C460A5-3708-4BCC-BF03-717C06F7FE46}" type="presParOf" srcId="{DBA3BABC-FEAE-4BC9-8DC6-B271CF61C7C3}" destId="{B5B960BC-F76F-4B8F-BA63-E046E7B23510}" srcOrd="2" destOrd="0" presId="urn:microsoft.com/office/officeart/2008/layout/AccentedPicture"/>
    <dgm:cxn modelId="{E230A274-C24C-42CB-BA30-B0057987111E}" type="presParOf" srcId="{B5B960BC-F76F-4B8F-BA63-E046E7B23510}" destId="{B1BA4E9D-1E0D-46B0-B2B7-9956AF9DFDE2}" srcOrd="0" destOrd="0" presId="urn:microsoft.com/office/officeart/2008/layout/AccentedPicture"/>
    <dgm:cxn modelId="{FD5FC10B-8DDD-4CBF-B719-24FFA733BA5F}" type="presParOf" srcId="{B1BA4E9D-1E0D-46B0-B2B7-9956AF9DFDE2}" destId="{76AFFBAB-3E38-4033-BBC8-46FA6BEF368E}" srcOrd="0" destOrd="0" presId="urn:microsoft.com/office/officeart/2008/layout/AccentedPicture"/>
    <dgm:cxn modelId="{5F19FA21-BAFF-493D-B823-96A497F8D3C7}" type="presParOf" srcId="{B1BA4E9D-1E0D-46B0-B2B7-9956AF9DFDE2}" destId="{F6F40A5C-D68E-4B03-A1E2-FFCAEF4920E6}" srcOrd="1" destOrd="0" presId="urn:microsoft.com/office/officeart/2008/layout/AccentedPicture"/>
    <dgm:cxn modelId="{84B03132-7B1E-40F4-A409-51E1670A5914}" type="presParOf" srcId="{B1BA4E9D-1E0D-46B0-B2B7-9956AF9DFDE2}" destId="{A2BD07DF-22B2-4EB0-9D13-1D4B7DA5F185}" srcOrd="2" destOrd="0" presId="urn:microsoft.com/office/officeart/2008/layout/AccentedPicture"/>
    <dgm:cxn modelId="{9B2F1FB8-DBA1-4917-8978-B388F82BD0E6}" type="presParOf" srcId="{A2BD07DF-22B2-4EB0-9D13-1D4B7DA5F185}" destId="{A084F0B0-F768-4D31-B772-7E65250972D2}" srcOrd="0" destOrd="0" presId="urn:microsoft.com/office/officeart/2008/layout/AccentedPicture"/>
    <dgm:cxn modelId="{B718E9F5-B308-401E-8AE9-F55E4A73CA94}" type="presParOf" srcId="{B5B960BC-F76F-4B8F-BA63-E046E7B23510}" destId="{1A557DAE-D21E-431C-9118-DFAD5F7C00B5}" srcOrd="1" destOrd="0" presId="urn:microsoft.com/office/officeart/2008/layout/AccentedPicture"/>
    <dgm:cxn modelId="{BA92671F-80EB-482F-99B7-194E88A064A8}" type="presParOf" srcId="{B5B960BC-F76F-4B8F-BA63-E046E7B23510}" destId="{4D74AA90-D931-4BB2-88EB-24B3F44FA81D}" srcOrd="2" destOrd="0" presId="urn:microsoft.com/office/officeart/2008/layout/AccentedPicture"/>
    <dgm:cxn modelId="{BD19D873-F3B8-47F9-9616-B429BEDAF558}" type="presParOf" srcId="{4D74AA90-D931-4BB2-88EB-24B3F44FA81D}" destId="{C472EEEE-8C4B-43C6-A31D-F4EA6AAD15D3}" srcOrd="0" destOrd="0" presId="urn:microsoft.com/office/officeart/2008/layout/AccentedPicture"/>
    <dgm:cxn modelId="{53D81A33-4B3D-4971-9FF5-D092C69ACED6}" type="presParOf" srcId="{4D74AA90-D931-4BB2-88EB-24B3F44FA81D}" destId="{6FD35FD1-5D70-461D-9D7D-94A4CEE57D2A}" srcOrd="1" destOrd="0" presId="urn:microsoft.com/office/officeart/2008/layout/AccentedPicture"/>
    <dgm:cxn modelId="{CC7A8539-2BD2-40D4-938D-B20870640B60}" type="presParOf" srcId="{4D74AA90-D931-4BB2-88EB-24B3F44FA81D}" destId="{613C08BF-BBA3-4995-BE09-78208BC05330}" srcOrd="2" destOrd="0" presId="urn:microsoft.com/office/officeart/2008/layout/AccentedPicture"/>
    <dgm:cxn modelId="{3DEAC4AB-89AC-496A-96D0-00FDF29A726B}" type="presParOf" srcId="{613C08BF-BBA3-4995-BE09-78208BC05330}" destId="{612B938E-F42A-4463-B254-D6024109081A}" srcOrd="0" destOrd="0" presId="urn:microsoft.com/office/officeart/2008/layout/AccentedPicture"/>
    <dgm:cxn modelId="{12516285-3A5B-43A5-A37E-20FED064BB37}" type="presParOf" srcId="{B5B960BC-F76F-4B8F-BA63-E046E7B23510}" destId="{785F1B26-38B7-4E7F-ADC2-9975D01BF4AB}" srcOrd="3" destOrd="0" presId="urn:microsoft.com/office/officeart/2008/layout/AccentedPicture"/>
    <dgm:cxn modelId="{57190EC3-21CB-4721-A8DB-7664C1E85BB7}" type="presParOf" srcId="{B5B960BC-F76F-4B8F-BA63-E046E7B23510}" destId="{FA76ECC8-8359-4DBE-9EEE-587D3A1B5036}" srcOrd="4" destOrd="0" presId="urn:microsoft.com/office/officeart/2008/layout/AccentedPicture"/>
    <dgm:cxn modelId="{DE8C9A59-CAAF-411E-A6A0-BAA57A3FC256}" type="presParOf" srcId="{FA76ECC8-8359-4DBE-9EEE-587D3A1B5036}" destId="{86395468-1F27-481C-97A4-135D01D10331}" srcOrd="0" destOrd="0" presId="urn:microsoft.com/office/officeart/2008/layout/AccentedPicture"/>
    <dgm:cxn modelId="{C84B97B4-1E3F-4E33-8B3C-46B6EBA05E94}" type="presParOf" srcId="{FA76ECC8-8359-4DBE-9EEE-587D3A1B5036}" destId="{93A9BBCE-62B3-4C1D-B8E9-CD5A6927C7AF}" srcOrd="1" destOrd="0" presId="urn:microsoft.com/office/officeart/2008/layout/AccentedPicture"/>
    <dgm:cxn modelId="{30BBC755-0577-402E-8E4C-179313B7D661}" type="presParOf" srcId="{FA76ECC8-8359-4DBE-9EEE-587D3A1B5036}" destId="{8F2F78E7-88DA-493F-BC9C-5BC5AFA3DD1A}" srcOrd="2" destOrd="0" presId="urn:microsoft.com/office/officeart/2008/layout/AccentedPicture"/>
    <dgm:cxn modelId="{F7F9F607-E285-43C5-AD34-E9F6C712721B}" type="presParOf" srcId="{8F2F78E7-88DA-493F-BC9C-5BC5AFA3DD1A}" destId="{67C9D7C5-4945-4ED4-8F6C-B003D267D73F}" srcOrd="0" destOrd="0" presId="urn:microsoft.com/office/officeart/2008/layout/AccentedPicture"/>
    <dgm:cxn modelId="{00766761-1FF8-4C29-AAA8-0948511095B8}" type="presParOf" srcId="{DBA3BABC-FEAE-4BC9-8DC6-B271CF61C7C3}" destId="{73F6EA0F-B57F-4175-9354-9B8EA868B64B}" srcOrd="3" destOrd="0" presId="urn:microsoft.com/office/officeart/2008/layout/AccentedPicture"/>
    <dgm:cxn modelId="{0A93DCAF-3007-4B95-9694-3EAB93851655}" type="presParOf" srcId="{73F6EA0F-B57F-4175-9354-9B8EA868B64B}" destId="{54E4AB82-FD48-4DBC-9551-5881D3F8854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95D6BA-30C9-4D24-B515-381F03F8AFE8}" type="doc">
      <dgm:prSet loTypeId="urn:microsoft.com/office/officeart/2008/layout/Accented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1AF7E93C-B16F-4363-8B17-C5E57E33C538}">
      <dgm:prSet phldrT="[Text]" custT="1"/>
      <dgm:spPr/>
      <dgm:t>
        <a:bodyPr/>
        <a:lstStyle/>
        <a:p>
          <a:pPr algn="l"/>
          <a:r>
            <a:rPr lang="cs-CZ" sz="2400" dirty="0" smtClean="0">
              <a:ln/>
              <a:latin typeface="Arial" pitchFamily="34" charset="0"/>
              <a:cs typeface="Arial" pitchFamily="34" charset="0"/>
            </a:rPr>
            <a:t>Půda je základní prostředek lidské obživy.</a:t>
          </a:r>
          <a:endParaRPr lang="cs-CZ" sz="2400" dirty="0">
            <a:ln/>
            <a:latin typeface="Arial" pitchFamily="34" charset="0"/>
            <a:cs typeface="Arial" pitchFamily="34" charset="0"/>
          </a:endParaRPr>
        </a:p>
      </dgm:t>
    </dgm:pt>
    <dgm:pt modelId="{160D7CFF-70A5-4653-87D8-8F89E9B17B55}" type="parTrans" cxnId="{6F1B34DC-991C-4681-B44F-7F05BD4C6095}">
      <dgm:prSet/>
      <dgm:spPr/>
      <dgm:t>
        <a:bodyPr/>
        <a:lstStyle/>
        <a:p>
          <a:endParaRPr lang="cs-CZ"/>
        </a:p>
      </dgm:t>
    </dgm:pt>
    <dgm:pt modelId="{48CB3B84-7CAB-4DAA-8334-08DD3383F995}" type="sibTrans" cxnId="{6F1B34DC-991C-4681-B44F-7F05BD4C6095}">
      <dgm:prSet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cs-CZ"/>
        </a:p>
      </dgm:t>
    </dgm:pt>
    <dgm:pt modelId="{16B39B2C-DBBE-4347-9EDC-6017424EFC1A}">
      <dgm:prSet phldrT="[Text]" phldr="1"/>
      <dgm:spPr/>
      <dgm:t>
        <a:bodyPr/>
        <a:lstStyle/>
        <a:p>
          <a:endParaRPr lang="cs-CZ" dirty="0">
            <a:noFill/>
          </a:endParaRPr>
        </a:p>
      </dgm:t>
    </dgm:pt>
    <dgm:pt modelId="{D90776D8-0ACC-4257-946A-B8682BB6137B}" type="parTrans" cxnId="{F34538EE-B5AE-433D-9C38-8064CAB0531D}">
      <dgm:prSet/>
      <dgm:spPr/>
      <dgm:t>
        <a:bodyPr/>
        <a:lstStyle/>
        <a:p>
          <a:endParaRPr lang="cs-CZ"/>
        </a:p>
      </dgm:t>
    </dgm:pt>
    <dgm:pt modelId="{FDA7CB3B-3480-45F9-B31F-6196357E14B8}" type="sibTrans" cxnId="{F34538EE-B5AE-433D-9C38-8064CAB0531D}">
      <dgm:prSet/>
      <dgm:spPr/>
      <dgm:t>
        <a:bodyPr/>
        <a:lstStyle/>
        <a:p>
          <a:endParaRPr lang="cs-CZ"/>
        </a:p>
      </dgm:t>
    </dgm:pt>
    <dgm:pt modelId="{EE7CC580-A4B4-4D26-A1F2-22193A6A3ACA}">
      <dgm:prSet phldrT="[Text]" phldr="1"/>
      <dgm:spPr/>
      <dgm:t>
        <a:bodyPr/>
        <a:lstStyle/>
        <a:p>
          <a:endParaRPr lang="cs-CZ" dirty="0">
            <a:noFill/>
          </a:endParaRPr>
        </a:p>
      </dgm:t>
    </dgm:pt>
    <dgm:pt modelId="{DE2AED97-0614-44D1-AFF0-B5203B98E20A}" type="parTrans" cxnId="{F8B74396-299A-4787-9A59-91FA19C44FBB}">
      <dgm:prSet/>
      <dgm:spPr/>
      <dgm:t>
        <a:bodyPr/>
        <a:lstStyle/>
        <a:p>
          <a:endParaRPr lang="cs-CZ"/>
        </a:p>
      </dgm:t>
    </dgm:pt>
    <dgm:pt modelId="{F1B6D811-2522-44D1-8F84-BA69D82C24B3}" type="sibTrans" cxnId="{F8B74396-299A-4787-9A59-91FA19C44FBB}">
      <dgm:prSet/>
      <dgm:spPr/>
      <dgm:t>
        <a:bodyPr/>
        <a:lstStyle/>
        <a:p>
          <a:endParaRPr lang="cs-CZ"/>
        </a:p>
      </dgm:t>
    </dgm:pt>
    <dgm:pt modelId="{6F03FF09-8E7A-447E-A974-BB2F6E05153E}">
      <dgm:prSet phldrT="[Text]" phldr="1"/>
      <dgm:spPr/>
      <dgm:t>
        <a:bodyPr/>
        <a:lstStyle/>
        <a:p>
          <a:endParaRPr lang="cs-CZ" dirty="0">
            <a:noFill/>
          </a:endParaRPr>
        </a:p>
      </dgm:t>
    </dgm:pt>
    <dgm:pt modelId="{3C847D22-816B-4A5E-9B73-0F5DDAFDE2B7}" type="parTrans" cxnId="{309CCFFF-696B-43E8-86C7-F58DB527F883}">
      <dgm:prSet/>
      <dgm:spPr/>
      <dgm:t>
        <a:bodyPr/>
        <a:lstStyle/>
        <a:p>
          <a:endParaRPr lang="cs-CZ"/>
        </a:p>
      </dgm:t>
    </dgm:pt>
    <dgm:pt modelId="{8FD959E9-C9BD-45F8-98E5-80B4A879D539}" type="sibTrans" cxnId="{309CCFFF-696B-43E8-86C7-F58DB527F883}">
      <dgm:prSet/>
      <dgm:spPr/>
      <dgm:t>
        <a:bodyPr/>
        <a:lstStyle/>
        <a:p>
          <a:endParaRPr lang="cs-CZ"/>
        </a:p>
      </dgm:t>
    </dgm:pt>
    <dgm:pt modelId="{26676FE8-40F0-4157-92EC-AAEB12290E8A}" type="pres">
      <dgm:prSet presAssocID="{9695D6BA-30C9-4D24-B515-381F03F8AFE8}" presName="Name0" presStyleCnt="0">
        <dgm:presLayoutVars>
          <dgm:dir/>
        </dgm:presLayoutVars>
      </dgm:prSet>
      <dgm:spPr/>
      <dgm:t>
        <a:bodyPr/>
        <a:lstStyle/>
        <a:p>
          <a:endParaRPr lang="cs-CZ"/>
        </a:p>
      </dgm:t>
    </dgm:pt>
    <dgm:pt modelId="{D93F4583-535C-4941-A354-4271026972F1}" type="pres">
      <dgm:prSet presAssocID="{48CB3B84-7CAB-4DAA-8334-08DD3383F995}" presName="picture_1" presStyleLbl="bgImgPlace1" presStyleIdx="0" presStyleCnt="1" custScaleX="105654" custScaleY="102323" custLinFactNeighborX="-12595" custLinFactNeighborY="2326"/>
      <dgm:spPr/>
      <dgm:t>
        <a:bodyPr/>
        <a:lstStyle/>
        <a:p>
          <a:endParaRPr lang="cs-CZ"/>
        </a:p>
      </dgm:t>
    </dgm:pt>
    <dgm:pt modelId="{6CE76A04-7F1B-4826-B09B-B7E889D59694}" type="pres">
      <dgm:prSet presAssocID="{1AF7E93C-B16F-4363-8B17-C5E57E33C538}" presName="text_1" presStyleLbl="node1" presStyleIdx="0" presStyleCnt="0" custScaleX="94922" custScaleY="81148" custLinFactNeighborX="6210" custLinFactNeighborY="4815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1A7D40-E4F4-4139-91A6-95198D27D397}" type="pres">
      <dgm:prSet presAssocID="{9695D6BA-30C9-4D24-B515-381F03F8AFE8}" presName="linV" presStyleCnt="0"/>
      <dgm:spPr/>
    </dgm:pt>
    <dgm:pt modelId="{032B9C20-EC53-4176-9345-1946C91C3D20}" type="pres">
      <dgm:prSet presAssocID="{16B39B2C-DBBE-4347-9EDC-6017424EFC1A}" presName="pair" presStyleCnt="0"/>
      <dgm:spPr/>
    </dgm:pt>
    <dgm:pt modelId="{DD76E90D-6B7B-4163-8994-FE687A4CC734}" type="pres">
      <dgm:prSet presAssocID="{16B39B2C-DBBE-4347-9EDC-6017424EFC1A}" presName="spaceH" presStyleLbl="node1" presStyleIdx="0" presStyleCnt="0"/>
      <dgm:spPr/>
    </dgm:pt>
    <dgm:pt modelId="{7C932C9A-2632-49E9-B977-7103EF6D8147}" type="pres">
      <dgm:prSet presAssocID="{16B39B2C-DBBE-4347-9EDC-6017424EFC1A}" presName="desPictures" presStyleLbl="alignImgPlace1" presStyleIdx="0" presStyleCnt="3" custScaleX="126325" custScaleY="126325" custLinFactNeighborX="443" custLinFactNeighborY="-7872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cs-CZ"/>
        </a:p>
      </dgm:t>
    </dgm:pt>
    <dgm:pt modelId="{D081CA1A-C47B-41F8-B181-E78103AAEF39}" type="pres">
      <dgm:prSet presAssocID="{16B39B2C-DBBE-4347-9EDC-6017424EFC1A}" presName="desTextWrapper" presStyleCnt="0"/>
      <dgm:spPr/>
    </dgm:pt>
    <dgm:pt modelId="{4290C330-E7DF-4949-92F2-29EF0658B01B}" type="pres">
      <dgm:prSet presAssocID="{16B39B2C-DBBE-4347-9EDC-6017424EFC1A}" presName="desText" presStyleLbl="revTx" presStyleIdx="0" presStyleCnt="3" custLinFactNeighborX="-166" custLinFactNeighborY="1363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722FD1-0642-4C14-BBC9-FF3207733649}" type="pres">
      <dgm:prSet presAssocID="{FDA7CB3B-3480-45F9-B31F-6196357E14B8}" presName="spaceV" presStyleCnt="0"/>
      <dgm:spPr/>
    </dgm:pt>
    <dgm:pt modelId="{E0CA4619-CBBE-4B51-8E07-72D2F4EFEA6C}" type="pres">
      <dgm:prSet presAssocID="{EE7CC580-A4B4-4D26-A1F2-22193A6A3ACA}" presName="pair" presStyleCnt="0"/>
      <dgm:spPr/>
    </dgm:pt>
    <dgm:pt modelId="{14AF3A09-9A18-4AF3-BDBE-94E661035934}" type="pres">
      <dgm:prSet presAssocID="{EE7CC580-A4B4-4D26-A1F2-22193A6A3ACA}" presName="spaceH" presStyleLbl="node1" presStyleIdx="0" presStyleCnt="0"/>
      <dgm:spPr/>
    </dgm:pt>
    <dgm:pt modelId="{BDD5EE03-C211-4D3E-BE94-5D3E40360AE6}" type="pres">
      <dgm:prSet presAssocID="{EE7CC580-A4B4-4D26-A1F2-22193A6A3ACA}" presName="desPictures" presStyleLbl="alignImgPlace1" presStyleIdx="1" presStyleCnt="3" custScaleX="126325" custScaleY="126325"/>
      <dgm:spPr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cs-CZ"/>
        </a:p>
      </dgm:t>
    </dgm:pt>
    <dgm:pt modelId="{77156ED2-4CF6-44DC-9825-82DE2A0BE503}" type="pres">
      <dgm:prSet presAssocID="{EE7CC580-A4B4-4D26-A1F2-22193A6A3ACA}" presName="desTextWrapper" presStyleCnt="0"/>
      <dgm:spPr/>
    </dgm:pt>
    <dgm:pt modelId="{A5915973-B4A0-4D73-AE11-80018DF2B185}" type="pres">
      <dgm:prSet presAssocID="{EE7CC580-A4B4-4D26-A1F2-22193A6A3ACA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B8A5B3-70F6-474B-AB5F-289AE850DF88}" type="pres">
      <dgm:prSet presAssocID="{F1B6D811-2522-44D1-8F84-BA69D82C24B3}" presName="spaceV" presStyleCnt="0"/>
      <dgm:spPr/>
    </dgm:pt>
    <dgm:pt modelId="{38AB4254-3F26-4FBB-8E30-4A603A52F226}" type="pres">
      <dgm:prSet presAssocID="{6F03FF09-8E7A-447E-A974-BB2F6E05153E}" presName="pair" presStyleCnt="0"/>
      <dgm:spPr/>
    </dgm:pt>
    <dgm:pt modelId="{796A5CAC-DE69-4C87-B914-50F6E5019677}" type="pres">
      <dgm:prSet presAssocID="{6F03FF09-8E7A-447E-A974-BB2F6E05153E}" presName="spaceH" presStyleLbl="node1" presStyleIdx="0" presStyleCnt="0"/>
      <dgm:spPr/>
    </dgm:pt>
    <dgm:pt modelId="{0DC46536-0DEB-49EF-9CCF-41470C72140D}" type="pres">
      <dgm:prSet presAssocID="{6F03FF09-8E7A-447E-A974-BB2F6E05153E}" presName="desPictures" presStyleLbl="alignImgPlace1" presStyleIdx="2" presStyleCnt="3" custScaleX="128713" custScaleY="126325"/>
      <dgm:spPr>
        <a:blipFill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cs-CZ"/>
        </a:p>
      </dgm:t>
    </dgm:pt>
    <dgm:pt modelId="{2EE1E851-372C-4EAC-AE44-A385743354AC}" type="pres">
      <dgm:prSet presAssocID="{6F03FF09-8E7A-447E-A974-BB2F6E05153E}" presName="desTextWrapper" presStyleCnt="0"/>
      <dgm:spPr/>
    </dgm:pt>
    <dgm:pt modelId="{5C45D82A-19B3-4620-881D-C217EDC8B69E}" type="pres">
      <dgm:prSet presAssocID="{6F03FF09-8E7A-447E-A974-BB2F6E05153E}" presName="desText" presStyleLbl="revTx" presStyleIdx="2" presStyleCnt="3" custScaleX="56448" custScaleY="5644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29B37A-A347-4282-B0CD-1C04CA02EF91}" type="pres">
      <dgm:prSet presAssocID="{9695D6BA-30C9-4D24-B515-381F03F8AFE8}" presName="maxNode" presStyleCnt="0"/>
      <dgm:spPr/>
    </dgm:pt>
    <dgm:pt modelId="{5C992851-3E1D-473B-B758-F35BAC8935B7}" type="pres">
      <dgm:prSet presAssocID="{9695D6BA-30C9-4D24-B515-381F03F8AFE8}" presName="Name33" presStyleCnt="0"/>
      <dgm:spPr/>
    </dgm:pt>
  </dgm:ptLst>
  <dgm:cxnLst>
    <dgm:cxn modelId="{F34538EE-B5AE-433D-9C38-8064CAB0531D}" srcId="{9695D6BA-30C9-4D24-B515-381F03F8AFE8}" destId="{16B39B2C-DBBE-4347-9EDC-6017424EFC1A}" srcOrd="1" destOrd="0" parTransId="{D90776D8-0ACC-4257-946A-B8682BB6137B}" sibTransId="{FDA7CB3B-3480-45F9-B31F-6196357E14B8}"/>
    <dgm:cxn modelId="{F8B74396-299A-4787-9A59-91FA19C44FBB}" srcId="{9695D6BA-30C9-4D24-B515-381F03F8AFE8}" destId="{EE7CC580-A4B4-4D26-A1F2-22193A6A3ACA}" srcOrd="2" destOrd="0" parTransId="{DE2AED97-0614-44D1-AFF0-B5203B98E20A}" sibTransId="{F1B6D811-2522-44D1-8F84-BA69D82C24B3}"/>
    <dgm:cxn modelId="{ED86924F-8E80-4571-8D73-CF2C3BCDBE4B}" type="presOf" srcId="{EE7CC580-A4B4-4D26-A1F2-22193A6A3ACA}" destId="{A5915973-B4A0-4D73-AE11-80018DF2B185}" srcOrd="0" destOrd="0" presId="urn:microsoft.com/office/officeart/2008/layout/AccentedPicture"/>
    <dgm:cxn modelId="{9886CFD5-8007-4874-8BB9-A8EC9500B497}" type="presOf" srcId="{9695D6BA-30C9-4D24-B515-381F03F8AFE8}" destId="{26676FE8-40F0-4157-92EC-AAEB12290E8A}" srcOrd="0" destOrd="0" presId="urn:microsoft.com/office/officeart/2008/layout/AccentedPicture"/>
    <dgm:cxn modelId="{6F1B34DC-991C-4681-B44F-7F05BD4C6095}" srcId="{9695D6BA-30C9-4D24-B515-381F03F8AFE8}" destId="{1AF7E93C-B16F-4363-8B17-C5E57E33C538}" srcOrd="0" destOrd="0" parTransId="{160D7CFF-70A5-4653-87D8-8F89E9B17B55}" sibTransId="{48CB3B84-7CAB-4DAA-8334-08DD3383F995}"/>
    <dgm:cxn modelId="{063FF104-70AC-4BB8-B6AE-3E6E3DDE1891}" type="presOf" srcId="{6F03FF09-8E7A-447E-A974-BB2F6E05153E}" destId="{5C45D82A-19B3-4620-881D-C217EDC8B69E}" srcOrd="0" destOrd="0" presId="urn:microsoft.com/office/officeart/2008/layout/AccentedPicture"/>
    <dgm:cxn modelId="{DE780E3F-4CBA-48FA-A121-79392487C300}" type="presOf" srcId="{48CB3B84-7CAB-4DAA-8334-08DD3383F995}" destId="{D93F4583-535C-4941-A354-4271026972F1}" srcOrd="0" destOrd="0" presId="urn:microsoft.com/office/officeart/2008/layout/AccentedPicture"/>
    <dgm:cxn modelId="{0BDE75F1-C56E-4D8B-B911-1188511EF4A1}" type="presOf" srcId="{1AF7E93C-B16F-4363-8B17-C5E57E33C538}" destId="{6CE76A04-7F1B-4826-B09B-B7E889D59694}" srcOrd="0" destOrd="0" presId="urn:microsoft.com/office/officeart/2008/layout/AccentedPicture"/>
    <dgm:cxn modelId="{309CCFFF-696B-43E8-86C7-F58DB527F883}" srcId="{9695D6BA-30C9-4D24-B515-381F03F8AFE8}" destId="{6F03FF09-8E7A-447E-A974-BB2F6E05153E}" srcOrd="3" destOrd="0" parTransId="{3C847D22-816B-4A5E-9B73-0F5DDAFDE2B7}" sibTransId="{8FD959E9-C9BD-45F8-98E5-80B4A879D539}"/>
    <dgm:cxn modelId="{8B4463DC-A3BD-46B1-AF62-113288176ED9}" type="presOf" srcId="{16B39B2C-DBBE-4347-9EDC-6017424EFC1A}" destId="{4290C330-E7DF-4949-92F2-29EF0658B01B}" srcOrd="0" destOrd="0" presId="urn:microsoft.com/office/officeart/2008/layout/AccentedPicture"/>
    <dgm:cxn modelId="{F0B6FD11-4678-40C7-82FC-4746928BE699}" type="presParOf" srcId="{26676FE8-40F0-4157-92EC-AAEB12290E8A}" destId="{D93F4583-535C-4941-A354-4271026972F1}" srcOrd="0" destOrd="0" presId="urn:microsoft.com/office/officeart/2008/layout/AccentedPicture"/>
    <dgm:cxn modelId="{F903321C-6B95-4CD4-ACF7-E89D8200B5F5}" type="presParOf" srcId="{26676FE8-40F0-4157-92EC-AAEB12290E8A}" destId="{6CE76A04-7F1B-4826-B09B-B7E889D59694}" srcOrd="1" destOrd="0" presId="urn:microsoft.com/office/officeart/2008/layout/AccentedPicture"/>
    <dgm:cxn modelId="{24FCE760-0482-4205-A6D1-C0934C3093ED}" type="presParOf" srcId="{26676FE8-40F0-4157-92EC-AAEB12290E8A}" destId="{A61A7D40-E4F4-4139-91A6-95198D27D397}" srcOrd="2" destOrd="0" presId="urn:microsoft.com/office/officeart/2008/layout/AccentedPicture"/>
    <dgm:cxn modelId="{D36FE365-1BB7-4522-8617-6FCA7EC1A01E}" type="presParOf" srcId="{A61A7D40-E4F4-4139-91A6-95198D27D397}" destId="{032B9C20-EC53-4176-9345-1946C91C3D20}" srcOrd="0" destOrd="0" presId="urn:microsoft.com/office/officeart/2008/layout/AccentedPicture"/>
    <dgm:cxn modelId="{CD2A302B-0189-4AD2-BE75-9B93FC42FAC8}" type="presParOf" srcId="{032B9C20-EC53-4176-9345-1946C91C3D20}" destId="{DD76E90D-6B7B-4163-8994-FE687A4CC734}" srcOrd="0" destOrd="0" presId="urn:microsoft.com/office/officeart/2008/layout/AccentedPicture"/>
    <dgm:cxn modelId="{BC08BB7E-72AF-4A3E-A9A0-D8E48859CF5B}" type="presParOf" srcId="{032B9C20-EC53-4176-9345-1946C91C3D20}" destId="{7C932C9A-2632-49E9-B977-7103EF6D8147}" srcOrd="1" destOrd="0" presId="urn:microsoft.com/office/officeart/2008/layout/AccentedPicture"/>
    <dgm:cxn modelId="{3EB3DD1D-8CD8-45BA-990D-7C2CB85436DB}" type="presParOf" srcId="{032B9C20-EC53-4176-9345-1946C91C3D20}" destId="{D081CA1A-C47B-41F8-B181-E78103AAEF39}" srcOrd="2" destOrd="0" presId="urn:microsoft.com/office/officeart/2008/layout/AccentedPicture"/>
    <dgm:cxn modelId="{2B37A24B-D17A-4A06-B232-E77FA7545221}" type="presParOf" srcId="{D081CA1A-C47B-41F8-B181-E78103AAEF39}" destId="{4290C330-E7DF-4949-92F2-29EF0658B01B}" srcOrd="0" destOrd="0" presId="urn:microsoft.com/office/officeart/2008/layout/AccentedPicture"/>
    <dgm:cxn modelId="{55E17B21-3F79-47B2-A1B0-3FC81FE845C7}" type="presParOf" srcId="{A61A7D40-E4F4-4139-91A6-95198D27D397}" destId="{89722FD1-0642-4C14-BBC9-FF3207733649}" srcOrd="1" destOrd="0" presId="urn:microsoft.com/office/officeart/2008/layout/AccentedPicture"/>
    <dgm:cxn modelId="{A063C592-16C9-4413-8E6D-77D2E0BE1CE8}" type="presParOf" srcId="{A61A7D40-E4F4-4139-91A6-95198D27D397}" destId="{E0CA4619-CBBE-4B51-8E07-72D2F4EFEA6C}" srcOrd="2" destOrd="0" presId="urn:microsoft.com/office/officeart/2008/layout/AccentedPicture"/>
    <dgm:cxn modelId="{B55BFE88-A1CE-4560-B823-53D87E2326BA}" type="presParOf" srcId="{E0CA4619-CBBE-4B51-8E07-72D2F4EFEA6C}" destId="{14AF3A09-9A18-4AF3-BDBE-94E661035934}" srcOrd="0" destOrd="0" presId="urn:microsoft.com/office/officeart/2008/layout/AccentedPicture"/>
    <dgm:cxn modelId="{16E32467-B0F8-4E72-AEFC-DE49BE0B660F}" type="presParOf" srcId="{E0CA4619-CBBE-4B51-8E07-72D2F4EFEA6C}" destId="{BDD5EE03-C211-4D3E-BE94-5D3E40360AE6}" srcOrd="1" destOrd="0" presId="urn:microsoft.com/office/officeart/2008/layout/AccentedPicture"/>
    <dgm:cxn modelId="{91E3243B-487B-46AA-A265-49C38E7A9287}" type="presParOf" srcId="{E0CA4619-CBBE-4B51-8E07-72D2F4EFEA6C}" destId="{77156ED2-4CF6-44DC-9825-82DE2A0BE503}" srcOrd="2" destOrd="0" presId="urn:microsoft.com/office/officeart/2008/layout/AccentedPicture"/>
    <dgm:cxn modelId="{A1C330B3-309D-4CD1-A215-9F8D40A24F2B}" type="presParOf" srcId="{77156ED2-4CF6-44DC-9825-82DE2A0BE503}" destId="{A5915973-B4A0-4D73-AE11-80018DF2B185}" srcOrd="0" destOrd="0" presId="urn:microsoft.com/office/officeart/2008/layout/AccentedPicture"/>
    <dgm:cxn modelId="{9C03723C-E209-41CC-80CA-326F443F527B}" type="presParOf" srcId="{A61A7D40-E4F4-4139-91A6-95198D27D397}" destId="{27B8A5B3-70F6-474B-AB5F-289AE850DF88}" srcOrd="3" destOrd="0" presId="urn:microsoft.com/office/officeart/2008/layout/AccentedPicture"/>
    <dgm:cxn modelId="{8BD9E7B7-8F58-45DF-B85E-C43779CAE16E}" type="presParOf" srcId="{A61A7D40-E4F4-4139-91A6-95198D27D397}" destId="{38AB4254-3F26-4FBB-8E30-4A603A52F226}" srcOrd="4" destOrd="0" presId="urn:microsoft.com/office/officeart/2008/layout/AccentedPicture"/>
    <dgm:cxn modelId="{64FCB682-96DE-4D17-B601-FD3BE3811B7A}" type="presParOf" srcId="{38AB4254-3F26-4FBB-8E30-4A603A52F226}" destId="{796A5CAC-DE69-4C87-B914-50F6E5019677}" srcOrd="0" destOrd="0" presId="urn:microsoft.com/office/officeart/2008/layout/AccentedPicture"/>
    <dgm:cxn modelId="{69F8AF61-ABFB-4FB2-8725-F290BE0F59D6}" type="presParOf" srcId="{38AB4254-3F26-4FBB-8E30-4A603A52F226}" destId="{0DC46536-0DEB-49EF-9CCF-41470C72140D}" srcOrd="1" destOrd="0" presId="urn:microsoft.com/office/officeart/2008/layout/AccentedPicture"/>
    <dgm:cxn modelId="{CFA464B2-DE91-4675-B096-CA921E8C75CC}" type="presParOf" srcId="{38AB4254-3F26-4FBB-8E30-4A603A52F226}" destId="{2EE1E851-372C-4EAC-AE44-A385743354AC}" srcOrd="2" destOrd="0" presId="urn:microsoft.com/office/officeart/2008/layout/AccentedPicture"/>
    <dgm:cxn modelId="{0491FCA8-5451-419B-A03F-1CDC0BC7465A}" type="presParOf" srcId="{2EE1E851-372C-4EAC-AE44-A385743354AC}" destId="{5C45D82A-19B3-4620-881D-C217EDC8B69E}" srcOrd="0" destOrd="0" presId="urn:microsoft.com/office/officeart/2008/layout/AccentedPicture"/>
    <dgm:cxn modelId="{4A251146-396D-4BC3-A1C3-53DD135A2B5E}" type="presParOf" srcId="{26676FE8-40F0-4157-92EC-AAEB12290E8A}" destId="{9D29B37A-A347-4282-B0CD-1C04CA02EF91}" srcOrd="3" destOrd="0" presId="urn:microsoft.com/office/officeart/2008/layout/AccentedPicture"/>
    <dgm:cxn modelId="{C447D69B-9BEC-4EAD-9648-A27879F38A92}" type="presParOf" srcId="{9D29B37A-A347-4282-B0CD-1C04CA02EF91}" destId="{5C992851-3E1D-473B-B758-F35BAC8935B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508771-A3C4-44D1-B58C-D2E787856B71}" type="doc">
      <dgm:prSet loTypeId="urn:microsoft.com/office/officeart/2011/layout/HexagonRadial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354F82E7-5A9E-4E4D-A85E-CF5C84A70070}">
      <dgm:prSet phldrT="[Text]" custT="1"/>
      <dgm:spPr/>
      <dgm:t>
        <a:bodyPr/>
        <a:lstStyle/>
        <a:p>
          <a:r>
            <a:rPr lang="cs-CZ" sz="3600" dirty="0" smtClean="0">
              <a:latin typeface="Arial" pitchFamily="34" charset="0"/>
              <a:cs typeface="Arial" pitchFamily="34" charset="0"/>
            </a:rPr>
            <a:t>Člověk</a:t>
          </a:r>
          <a:endParaRPr lang="cs-CZ" sz="3600" dirty="0">
            <a:latin typeface="Arial" pitchFamily="34" charset="0"/>
            <a:cs typeface="Arial" pitchFamily="34" charset="0"/>
          </a:endParaRPr>
        </a:p>
      </dgm:t>
    </dgm:pt>
    <dgm:pt modelId="{26786014-1BCD-49DC-B64D-92D6953EB1C1}" type="parTrans" cxnId="{90E34424-30D9-4844-A5E0-BEB4EB5FA042}">
      <dgm:prSet/>
      <dgm:spPr/>
      <dgm:t>
        <a:bodyPr/>
        <a:lstStyle/>
        <a:p>
          <a:endParaRPr lang="cs-CZ"/>
        </a:p>
      </dgm:t>
    </dgm:pt>
    <dgm:pt modelId="{7136FADF-3ECD-434C-98C5-D5C502BE7829}" type="sibTrans" cxnId="{90E34424-30D9-4844-A5E0-BEB4EB5FA042}">
      <dgm:prSet/>
      <dgm:spPr/>
      <dgm:t>
        <a:bodyPr/>
        <a:lstStyle/>
        <a:p>
          <a:endParaRPr lang="cs-CZ"/>
        </a:p>
      </dgm:t>
    </dgm:pt>
    <dgm:pt modelId="{7D70D0CA-EA71-43B4-93E1-A626DAEC0DA2}">
      <dgm:prSet phldrT="[Text]" custT="1"/>
      <dgm:spPr/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Zvětrávání</a:t>
          </a:r>
        </a:p>
      </dgm:t>
    </dgm:pt>
    <dgm:pt modelId="{400756B5-B480-4FE2-997E-635258CFC999}" type="parTrans" cxnId="{34BD53CC-A83D-418F-AB10-CD4897BD8FDD}">
      <dgm:prSet/>
      <dgm:spPr/>
      <dgm:t>
        <a:bodyPr/>
        <a:lstStyle/>
        <a:p>
          <a:endParaRPr lang="cs-CZ"/>
        </a:p>
      </dgm:t>
    </dgm:pt>
    <dgm:pt modelId="{74F389BC-6CCD-4770-8F29-9E4F68C60415}" type="sibTrans" cxnId="{34BD53CC-A83D-418F-AB10-CD4897BD8FDD}">
      <dgm:prSet/>
      <dgm:spPr/>
      <dgm:t>
        <a:bodyPr/>
        <a:lstStyle/>
        <a:p>
          <a:endParaRPr lang="cs-CZ"/>
        </a:p>
      </dgm:t>
    </dgm:pt>
    <dgm:pt modelId="{A1C9AF65-C6E6-4C8C-9C6C-62E1F0C26F49}">
      <dgm:prSet phldrT="[Text]" custT="1"/>
      <dgm:spPr/>
      <dgm:t>
        <a:bodyPr/>
        <a:lstStyle/>
        <a:p>
          <a:r>
            <a:rPr lang="cs-CZ" sz="1800" smtClean="0">
              <a:latin typeface="Arial" pitchFamily="34" charset="0"/>
              <a:cs typeface="Arial" pitchFamily="34" charset="0"/>
            </a:rPr>
            <a:t>Reliéf</a:t>
          </a:r>
          <a:endParaRPr lang="cs-CZ" sz="1800" dirty="0" smtClean="0">
            <a:latin typeface="Arial" pitchFamily="34" charset="0"/>
            <a:cs typeface="Arial" pitchFamily="34" charset="0"/>
          </a:endParaRPr>
        </a:p>
        <a:p>
          <a:r>
            <a:rPr lang="cs-CZ" sz="1800" dirty="0" smtClean="0">
              <a:latin typeface="Arial" pitchFamily="34" charset="0"/>
              <a:cs typeface="Arial" pitchFamily="34" charset="0"/>
            </a:rPr>
            <a:t>Nadmořská výška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0786B267-2A18-4B5E-B0FA-C45118B9429D}" type="parTrans" cxnId="{A757179B-BC34-4E19-AB60-1B09617812C4}">
      <dgm:prSet/>
      <dgm:spPr/>
      <dgm:t>
        <a:bodyPr/>
        <a:lstStyle/>
        <a:p>
          <a:endParaRPr lang="cs-CZ"/>
        </a:p>
      </dgm:t>
    </dgm:pt>
    <dgm:pt modelId="{511B6C87-5931-41CC-871B-73840AA312EC}" type="sibTrans" cxnId="{A757179B-BC34-4E19-AB60-1B09617812C4}">
      <dgm:prSet/>
      <dgm:spPr/>
      <dgm:t>
        <a:bodyPr/>
        <a:lstStyle/>
        <a:p>
          <a:endParaRPr lang="cs-CZ"/>
        </a:p>
      </dgm:t>
    </dgm:pt>
    <dgm:pt modelId="{5A02AFDD-64BD-48A4-9F4B-0F3BFF921C57}">
      <dgm:prSet phldrT="[Text]" custT="1"/>
      <dgm:spPr/>
      <dgm:t>
        <a:bodyPr/>
        <a:lstStyle/>
        <a:p>
          <a:r>
            <a:rPr lang="cs-CZ" sz="2200" dirty="0" smtClean="0">
              <a:latin typeface="Arial" pitchFamily="34" charset="0"/>
              <a:cs typeface="Arial" pitchFamily="34" charset="0"/>
            </a:rPr>
            <a:t>Klima</a:t>
          </a:r>
        </a:p>
        <a:p>
          <a:r>
            <a:rPr lang="cs-CZ" sz="2200" dirty="0" smtClean="0">
              <a:latin typeface="Arial" pitchFamily="34" charset="0"/>
              <a:cs typeface="Arial" pitchFamily="34" charset="0"/>
            </a:rPr>
            <a:t>Podnebí</a:t>
          </a:r>
          <a:endParaRPr lang="cs-CZ" sz="2200" dirty="0">
            <a:latin typeface="Arial" pitchFamily="34" charset="0"/>
            <a:cs typeface="Arial" pitchFamily="34" charset="0"/>
          </a:endParaRPr>
        </a:p>
      </dgm:t>
    </dgm:pt>
    <dgm:pt modelId="{D3CA88A3-26B5-4538-9925-257A86B5CAA8}" type="parTrans" cxnId="{064DEAD4-C564-4CC5-B5F2-7C04E0D8A12F}">
      <dgm:prSet/>
      <dgm:spPr/>
      <dgm:t>
        <a:bodyPr/>
        <a:lstStyle/>
        <a:p>
          <a:endParaRPr lang="cs-CZ"/>
        </a:p>
      </dgm:t>
    </dgm:pt>
    <dgm:pt modelId="{3B971902-AE1E-4A2E-9239-869C9DC164E4}" type="sibTrans" cxnId="{064DEAD4-C564-4CC5-B5F2-7C04E0D8A12F}">
      <dgm:prSet/>
      <dgm:spPr/>
      <dgm:t>
        <a:bodyPr/>
        <a:lstStyle/>
        <a:p>
          <a:endParaRPr lang="cs-CZ"/>
        </a:p>
      </dgm:t>
    </dgm:pt>
    <dgm:pt modelId="{56ECE6E5-CE2B-4382-B955-7EFA6A987BC5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Půdní organismy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0DC5F295-BE66-4076-949E-1FB0DE9E2878}" type="parTrans" cxnId="{B75DB5C3-7922-4128-8D1F-15EB0831F8DA}">
      <dgm:prSet/>
      <dgm:spPr/>
      <dgm:t>
        <a:bodyPr/>
        <a:lstStyle/>
        <a:p>
          <a:endParaRPr lang="cs-CZ"/>
        </a:p>
      </dgm:t>
    </dgm:pt>
    <dgm:pt modelId="{AD0D537C-1141-4A66-8767-3782CDCDF5FE}" type="sibTrans" cxnId="{B75DB5C3-7922-4128-8D1F-15EB0831F8DA}">
      <dgm:prSet/>
      <dgm:spPr/>
      <dgm:t>
        <a:bodyPr/>
        <a:lstStyle/>
        <a:p>
          <a:endParaRPr lang="cs-CZ"/>
        </a:p>
      </dgm:t>
    </dgm:pt>
    <dgm:pt modelId="{651F138A-1D7D-499E-9199-5CB0FDE9AE31}">
      <dgm:prSet phldrT="[Text]"/>
      <dgm:spPr/>
      <dgm:t>
        <a:bodyPr/>
        <a:lstStyle/>
        <a:p>
          <a:r>
            <a:rPr lang="cs-CZ" dirty="0" smtClean="0">
              <a:latin typeface="Arial" pitchFamily="34" charset="0"/>
              <a:cs typeface="Arial" pitchFamily="34" charset="0"/>
            </a:rPr>
            <a:t>Vegetace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EEB04E54-6E71-4886-B312-E4BDE896D05A}" type="parTrans" cxnId="{0C30B22E-828D-4906-99BD-07023B714E22}">
      <dgm:prSet/>
      <dgm:spPr/>
      <dgm:t>
        <a:bodyPr/>
        <a:lstStyle/>
        <a:p>
          <a:endParaRPr lang="cs-CZ"/>
        </a:p>
      </dgm:t>
    </dgm:pt>
    <dgm:pt modelId="{6FDC1454-1DEE-47D2-A5DD-81B5C1CD3F46}" type="sibTrans" cxnId="{0C30B22E-828D-4906-99BD-07023B714E22}">
      <dgm:prSet/>
      <dgm:spPr/>
      <dgm:t>
        <a:bodyPr/>
        <a:lstStyle/>
        <a:p>
          <a:endParaRPr lang="cs-CZ"/>
        </a:p>
      </dgm:t>
    </dgm:pt>
    <dgm:pt modelId="{24D7571E-B6C6-486E-A3E2-5C345D5C6326}">
      <dgm:prSet phldrT="[Text]" custT="1"/>
      <dgm:spPr/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Podzemní voda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2DC0DC55-24BD-41ED-862F-653A8FE22EDF}" type="parTrans" cxnId="{1CE2A749-8122-4835-B5AB-9D3F591AE0F4}">
      <dgm:prSet/>
      <dgm:spPr/>
      <dgm:t>
        <a:bodyPr/>
        <a:lstStyle/>
        <a:p>
          <a:endParaRPr lang="cs-CZ"/>
        </a:p>
      </dgm:t>
    </dgm:pt>
    <dgm:pt modelId="{B08430AD-49DA-446F-8730-061D5C70214E}" type="sibTrans" cxnId="{1CE2A749-8122-4835-B5AB-9D3F591AE0F4}">
      <dgm:prSet/>
      <dgm:spPr/>
      <dgm:t>
        <a:bodyPr/>
        <a:lstStyle/>
        <a:p>
          <a:endParaRPr lang="cs-CZ"/>
        </a:p>
      </dgm:t>
    </dgm:pt>
    <dgm:pt modelId="{5B47EA71-55BC-4C24-9D32-E895E44427A7}" type="pres">
      <dgm:prSet presAssocID="{44508771-A3C4-44D1-B58C-D2E787856B7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3AD21C9-F0CF-4A16-9AF8-BB10A28C9198}" type="pres">
      <dgm:prSet presAssocID="{354F82E7-5A9E-4E4D-A85E-CF5C84A7007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cs-CZ"/>
        </a:p>
      </dgm:t>
    </dgm:pt>
    <dgm:pt modelId="{C63C4C32-D3A9-4701-BEE8-3C87C8E691F1}" type="pres">
      <dgm:prSet presAssocID="{7D70D0CA-EA71-43B4-93E1-A626DAEC0DA2}" presName="Accent1" presStyleCnt="0"/>
      <dgm:spPr/>
    </dgm:pt>
    <dgm:pt modelId="{5813B4E0-01F3-498B-95DE-0FB5F69DD736}" type="pres">
      <dgm:prSet presAssocID="{7D70D0CA-EA71-43B4-93E1-A626DAEC0DA2}" presName="Accent" presStyleLbl="bgShp" presStyleIdx="0" presStyleCnt="6"/>
      <dgm:spPr/>
    </dgm:pt>
    <dgm:pt modelId="{5CF20F8B-84C9-4C71-B83F-D6E486187179}" type="pres">
      <dgm:prSet presAssocID="{7D70D0CA-EA71-43B4-93E1-A626DAEC0DA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8A5FF5-B6E8-4A73-9B02-5A35FECA95E5}" type="pres">
      <dgm:prSet presAssocID="{A1C9AF65-C6E6-4C8C-9C6C-62E1F0C26F49}" presName="Accent2" presStyleCnt="0"/>
      <dgm:spPr/>
    </dgm:pt>
    <dgm:pt modelId="{5444365A-C707-4D6F-8027-52723258D57E}" type="pres">
      <dgm:prSet presAssocID="{A1C9AF65-C6E6-4C8C-9C6C-62E1F0C26F49}" presName="Accent" presStyleLbl="bgShp" presStyleIdx="1" presStyleCnt="6"/>
      <dgm:spPr/>
    </dgm:pt>
    <dgm:pt modelId="{20DFBAD8-B3BB-4C2A-B00D-2039E69A3557}" type="pres">
      <dgm:prSet presAssocID="{A1C9AF65-C6E6-4C8C-9C6C-62E1F0C26F4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0B1C96-95FA-4ACC-AF39-7B55F5142C92}" type="pres">
      <dgm:prSet presAssocID="{5A02AFDD-64BD-48A4-9F4B-0F3BFF921C57}" presName="Accent3" presStyleCnt="0"/>
      <dgm:spPr/>
    </dgm:pt>
    <dgm:pt modelId="{08F8C747-5F14-4F3F-9426-F15C75621954}" type="pres">
      <dgm:prSet presAssocID="{5A02AFDD-64BD-48A4-9F4B-0F3BFF921C57}" presName="Accent" presStyleLbl="bgShp" presStyleIdx="2" presStyleCnt="6"/>
      <dgm:spPr/>
    </dgm:pt>
    <dgm:pt modelId="{61919025-E7DD-48E5-A0C9-9232FFFAF1CB}" type="pres">
      <dgm:prSet presAssocID="{5A02AFDD-64BD-48A4-9F4B-0F3BFF921C5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60CF19-868B-4E9C-A866-86DC39E21BA4}" type="pres">
      <dgm:prSet presAssocID="{56ECE6E5-CE2B-4382-B955-7EFA6A987BC5}" presName="Accent4" presStyleCnt="0"/>
      <dgm:spPr/>
    </dgm:pt>
    <dgm:pt modelId="{D1ABB89B-E83C-4FD6-A461-655C78ECF7F4}" type="pres">
      <dgm:prSet presAssocID="{56ECE6E5-CE2B-4382-B955-7EFA6A987BC5}" presName="Accent" presStyleLbl="bgShp" presStyleIdx="3" presStyleCnt="6"/>
      <dgm:spPr/>
    </dgm:pt>
    <dgm:pt modelId="{CE95D32C-4D42-4E94-86F9-265A89C438AB}" type="pres">
      <dgm:prSet presAssocID="{56ECE6E5-CE2B-4382-B955-7EFA6A987BC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69C2C4-74A4-4812-A842-9367E310C2AF}" type="pres">
      <dgm:prSet presAssocID="{651F138A-1D7D-499E-9199-5CB0FDE9AE31}" presName="Accent5" presStyleCnt="0"/>
      <dgm:spPr/>
    </dgm:pt>
    <dgm:pt modelId="{AB256CF6-AE4D-4BE5-BF6D-E40AA59287BE}" type="pres">
      <dgm:prSet presAssocID="{651F138A-1D7D-499E-9199-5CB0FDE9AE31}" presName="Accent" presStyleLbl="bgShp" presStyleIdx="4" presStyleCnt="6"/>
      <dgm:spPr/>
    </dgm:pt>
    <dgm:pt modelId="{A33847C8-2E2B-4A93-98D1-2185CBE4297E}" type="pres">
      <dgm:prSet presAssocID="{651F138A-1D7D-499E-9199-5CB0FDE9AE3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0E4D1E-D3F0-472E-91C7-A0BA41420F7D}" type="pres">
      <dgm:prSet presAssocID="{24D7571E-B6C6-486E-A3E2-5C345D5C6326}" presName="Accent6" presStyleCnt="0"/>
      <dgm:spPr/>
    </dgm:pt>
    <dgm:pt modelId="{B9AE2872-571A-45F7-B279-8482CFDDAC37}" type="pres">
      <dgm:prSet presAssocID="{24D7571E-B6C6-486E-A3E2-5C345D5C6326}" presName="Accent" presStyleLbl="bgShp" presStyleIdx="5" presStyleCnt="6"/>
      <dgm:spPr/>
    </dgm:pt>
    <dgm:pt modelId="{4A6E2740-EC9F-4B19-9D57-15401145B41C}" type="pres">
      <dgm:prSet presAssocID="{24D7571E-B6C6-486E-A3E2-5C345D5C6326}" presName="Child6" presStyleLbl="node1" presStyleIdx="5" presStyleCnt="6" custLinFactNeighborX="1108" custLinFactNeighborY="24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0E34424-30D9-4844-A5E0-BEB4EB5FA042}" srcId="{44508771-A3C4-44D1-B58C-D2E787856B71}" destId="{354F82E7-5A9E-4E4D-A85E-CF5C84A70070}" srcOrd="0" destOrd="0" parTransId="{26786014-1BCD-49DC-B64D-92D6953EB1C1}" sibTransId="{7136FADF-3ECD-434C-98C5-D5C502BE7829}"/>
    <dgm:cxn modelId="{9EF29F62-7908-48F5-B997-0A4B84215413}" type="presOf" srcId="{5A02AFDD-64BD-48A4-9F4B-0F3BFF921C57}" destId="{61919025-E7DD-48E5-A0C9-9232FFFAF1CB}" srcOrd="0" destOrd="0" presId="urn:microsoft.com/office/officeart/2011/layout/HexagonRadial"/>
    <dgm:cxn modelId="{0C30B22E-828D-4906-99BD-07023B714E22}" srcId="{354F82E7-5A9E-4E4D-A85E-CF5C84A70070}" destId="{651F138A-1D7D-499E-9199-5CB0FDE9AE31}" srcOrd="4" destOrd="0" parTransId="{EEB04E54-6E71-4886-B312-E4BDE896D05A}" sibTransId="{6FDC1454-1DEE-47D2-A5DD-81B5C1CD3F46}"/>
    <dgm:cxn modelId="{C9EBCC85-5B3C-46C8-BC83-03773B391C00}" type="presOf" srcId="{7D70D0CA-EA71-43B4-93E1-A626DAEC0DA2}" destId="{5CF20F8B-84C9-4C71-B83F-D6E486187179}" srcOrd="0" destOrd="0" presId="urn:microsoft.com/office/officeart/2011/layout/HexagonRadial"/>
    <dgm:cxn modelId="{3E45313F-AB81-491E-9E78-3FD8C4CB3BF3}" type="presOf" srcId="{56ECE6E5-CE2B-4382-B955-7EFA6A987BC5}" destId="{CE95D32C-4D42-4E94-86F9-265A89C438AB}" srcOrd="0" destOrd="0" presId="urn:microsoft.com/office/officeart/2011/layout/HexagonRadial"/>
    <dgm:cxn modelId="{32A513FF-15C6-4E25-879A-F043DFA7F19D}" type="presOf" srcId="{44508771-A3C4-44D1-B58C-D2E787856B71}" destId="{5B47EA71-55BC-4C24-9D32-E895E44427A7}" srcOrd="0" destOrd="0" presId="urn:microsoft.com/office/officeart/2011/layout/HexagonRadial"/>
    <dgm:cxn modelId="{064DEAD4-C564-4CC5-B5F2-7C04E0D8A12F}" srcId="{354F82E7-5A9E-4E4D-A85E-CF5C84A70070}" destId="{5A02AFDD-64BD-48A4-9F4B-0F3BFF921C57}" srcOrd="2" destOrd="0" parTransId="{D3CA88A3-26B5-4538-9925-257A86B5CAA8}" sibTransId="{3B971902-AE1E-4A2E-9239-869C9DC164E4}"/>
    <dgm:cxn modelId="{1151977B-2A42-4B1F-9EE5-CEFE37E3E21F}" type="presOf" srcId="{A1C9AF65-C6E6-4C8C-9C6C-62E1F0C26F49}" destId="{20DFBAD8-B3BB-4C2A-B00D-2039E69A3557}" srcOrd="0" destOrd="0" presId="urn:microsoft.com/office/officeart/2011/layout/HexagonRadial"/>
    <dgm:cxn modelId="{83498D92-2644-43A0-9188-440EB273BBD6}" type="presOf" srcId="{651F138A-1D7D-499E-9199-5CB0FDE9AE31}" destId="{A33847C8-2E2B-4A93-98D1-2185CBE4297E}" srcOrd="0" destOrd="0" presId="urn:microsoft.com/office/officeart/2011/layout/HexagonRadial"/>
    <dgm:cxn modelId="{90E0F112-A06D-456C-81A6-E815475100B6}" type="presOf" srcId="{24D7571E-B6C6-486E-A3E2-5C345D5C6326}" destId="{4A6E2740-EC9F-4B19-9D57-15401145B41C}" srcOrd="0" destOrd="0" presId="urn:microsoft.com/office/officeart/2011/layout/HexagonRadial"/>
    <dgm:cxn modelId="{A757179B-BC34-4E19-AB60-1B09617812C4}" srcId="{354F82E7-5A9E-4E4D-A85E-CF5C84A70070}" destId="{A1C9AF65-C6E6-4C8C-9C6C-62E1F0C26F49}" srcOrd="1" destOrd="0" parTransId="{0786B267-2A18-4B5E-B0FA-C45118B9429D}" sibTransId="{511B6C87-5931-41CC-871B-73840AA312EC}"/>
    <dgm:cxn modelId="{B75DB5C3-7922-4128-8D1F-15EB0831F8DA}" srcId="{354F82E7-5A9E-4E4D-A85E-CF5C84A70070}" destId="{56ECE6E5-CE2B-4382-B955-7EFA6A987BC5}" srcOrd="3" destOrd="0" parTransId="{0DC5F295-BE66-4076-949E-1FB0DE9E2878}" sibTransId="{AD0D537C-1141-4A66-8767-3782CDCDF5FE}"/>
    <dgm:cxn modelId="{1CE2A749-8122-4835-B5AB-9D3F591AE0F4}" srcId="{354F82E7-5A9E-4E4D-A85E-CF5C84A70070}" destId="{24D7571E-B6C6-486E-A3E2-5C345D5C6326}" srcOrd="5" destOrd="0" parTransId="{2DC0DC55-24BD-41ED-862F-653A8FE22EDF}" sibTransId="{B08430AD-49DA-446F-8730-061D5C70214E}"/>
    <dgm:cxn modelId="{34BD53CC-A83D-418F-AB10-CD4897BD8FDD}" srcId="{354F82E7-5A9E-4E4D-A85E-CF5C84A70070}" destId="{7D70D0CA-EA71-43B4-93E1-A626DAEC0DA2}" srcOrd="0" destOrd="0" parTransId="{400756B5-B480-4FE2-997E-635258CFC999}" sibTransId="{74F389BC-6CCD-4770-8F29-9E4F68C60415}"/>
    <dgm:cxn modelId="{258B6F83-C15F-4B7B-864F-689F8DC85BAC}" type="presOf" srcId="{354F82E7-5A9E-4E4D-A85E-CF5C84A70070}" destId="{23AD21C9-F0CF-4A16-9AF8-BB10A28C9198}" srcOrd="0" destOrd="0" presId="urn:microsoft.com/office/officeart/2011/layout/HexagonRadial"/>
    <dgm:cxn modelId="{676F4DF2-8B58-4A3B-B5AC-D3C17E428597}" type="presParOf" srcId="{5B47EA71-55BC-4C24-9D32-E895E44427A7}" destId="{23AD21C9-F0CF-4A16-9AF8-BB10A28C9198}" srcOrd="0" destOrd="0" presId="urn:microsoft.com/office/officeart/2011/layout/HexagonRadial"/>
    <dgm:cxn modelId="{82CC1006-0608-4A5F-9861-885CC3BF3136}" type="presParOf" srcId="{5B47EA71-55BC-4C24-9D32-E895E44427A7}" destId="{C63C4C32-D3A9-4701-BEE8-3C87C8E691F1}" srcOrd="1" destOrd="0" presId="urn:microsoft.com/office/officeart/2011/layout/HexagonRadial"/>
    <dgm:cxn modelId="{167CE57F-5770-4C2D-9313-D5BF7F240A69}" type="presParOf" srcId="{C63C4C32-D3A9-4701-BEE8-3C87C8E691F1}" destId="{5813B4E0-01F3-498B-95DE-0FB5F69DD736}" srcOrd="0" destOrd="0" presId="urn:microsoft.com/office/officeart/2011/layout/HexagonRadial"/>
    <dgm:cxn modelId="{A3C970FE-18B1-4E4A-93DF-2CD7703E0B13}" type="presParOf" srcId="{5B47EA71-55BC-4C24-9D32-E895E44427A7}" destId="{5CF20F8B-84C9-4C71-B83F-D6E486187179}" srcOrd="2" destOrd="0" presId="urn:microsoft.com/office/officeart/2011/layout/HexagonRadial"/>
    <dgm:cxn modelId="{0635F448-BA16-4DFF-B03D-27492C8AAC45}" type="presParOf" srcId="{5B47EA71-55BC-4C24-9D32-E895E44427A7}" destId="{778A5FF5-B6E8-4A73-9B02-5A35FECA95E5}" srcOrd="3" destOrd="0" presId="urn:microsoft.com/office/officeart/2011/layout/HexagonRadial"/>
    <dgm:cxn modelId="{7752CB61-6AE8-4A43-BE69-7D2E1E2A4B81}" type="presParOf" srcId="{778A5FF5-B6E8-4A73-9B02-5A35FECA95E5}" destId="{5444365A-C707-4D6F-8027-52723258D57E}" srcOrd="0" destOrd="0" presId="urn:microsoft.com/office/officeart/2011/layout/HexagonRadial"/>
    <dgm:cxn modelId="{E078E8E2-AC4C-4F82-A8A0-0B90F8D0D981}" type="presParOf" srcId="{5B47EA71-55BC-4C24-9D32-E895E44427A7}" destId="{20DFBAD8-B3BB-4C2A-B00D-2039E69A3557}" srcOrd="4" destOrd="0" presId="urn:microsoft.com/office/officeart/2011/layout/HexagonRadial"/>
    <dgm:cxn modelId="{B62E6AAD-042B-4A64-89A8-A2A266F98FED}" type="presParOf" srcId="{5B47EA71-55BC-4C24-9D32-E895E44427A7}" destId="{3C0B1C96-95FA-4ACC-AF39-7B55F5142C92}" srcOrd="5" destOrd="0" presId="urn:microsoft.com/office/officeart/2011/layout/HexagonRadial"/>
    <dgm:cxn modelId="{99FFCE09-733C-45D3-91BE-FFAC8AC1EA6A}" type="presParOf" srcId="{3C0B1C96-95FA-4ACC-AF39-7B55F5142C92}" destId="{08F8C747-5F14-4F3F-9426-F15C75621954}" srcOrd="0" destOrd="0" presId="urn:microsoft.com/office/officeart/2011/layout/HexagonRadial"/>
    <dgm:cxn modelId="{955AD358-E407-4A46-8BD6-05746D3E3ADE}" type="presParOf" srcId="{5B47EA71-55BC-4C24-9D32-E895E44427A7}" destId="{61919025-E7DD-48E5-A0C9-9232FFFAF1CB}" srcOrd="6" destOrd="0" presId="urn:microsoft.com/office/officeart/2011/layout/HexagonRadial"/>
    <dgm:cxn modelId="{F19522B6-1672-4ECE-9822-5C0F921751CD}" type="presParOf" srcId="{5B47EA71-55BC-4C24-9D32-E895E44427A7}" destId="{F660CF19-868B-4E9C-A866-86DC39E21BA4}" srcOrd="7" destOrd="0" presId="urn:microsoft.com/office/officeart/2011/layout/HexagonRadial"/>
    <dgm:cxn modelId="{AE6B6204-A7DD-471B-9CA0-E3B33A80E880}" type="presParOf" srcId="{F660CF19-868B-4E9C-A866-86DC39E21BA4}" destId="{D1ABB89B-E83C-4FD6-A461-655C78ECF7F4}" srcOrd="0" destOrd="0" presId="urn:microsoft.com/office/officeart/2011/layout/HexagonRadial"/>
    <dgm:cxn modelId="{D6685840-C8B0-4C9C-A677-E193C34299CA}" type="presParOf" srcId="{5B47EA71-55BC-4C24-9D32-E895E44427A7}" destId="{CE95D32C-4D42-4E94-86F9-265A89C438AB}" srcOrd="8" destOrd="0" presId="urn:microsoft.com/office/officeart/2011/layout/HexagonRadial"/>
    <dgm:cxn modelId="{C8D58356-308E-4A82-B075-CDC28F5D664A}" type="presParOf" srcId="{5B47EA71-55BC-4C24-9D32-E895E44427A7}" destId="{2069C2C4-74A4-4812-A842-9367E310C2AF}" srcOrd="9" destOrd="0" presId="urn:microsoft.com/office/officeart/2011/layout/HexagonRadial"/>
    <dgm:cxn modelId="{449968EC-24E7-49F7-8EF3-717B6FBF9AB2}" type="presParOf" srcId="{2069C2C4-74A4-4812-A842-9367E310C2AF}" destId="{AB256CF6-AE4D-4BE5-BF6D-E40AA59287BE}" srcOrd="0" destOrd="0" presId="urn:microsoft.com/office/officeart/2011/layout/HexagonRadial"/>
    <dgm:cxn modelId="{B31E2423-1E87-48EC-8E88-E22F2A8B4B3A}" type="presParOf" srcId="{5B47EA71-55BC-4C24-9D32-E895E44427A7}" destId="{A33847C8-2E2B-4A93-98D1-2185CBE4297E}" srcOrd="10" destOrd="0" presId="urn:microsoft.com/office/officeart/2011/layout/HexagonRadial"/>
    <dgm:cxn modelId="{81D67236-E6A8-4FA1-A759-85F7A3D6DC0A}" type="presParOf" srcId="{5B47EA71-55BC-4C24-9D32-E895E44427A7}" destId="{870E4D1E-D3F0-472E-91C7-A0BA41420F7D}" srcOrd="11" destOrd="0" presId="urn:microsoft.com/office/officeart/2011/layout/HexagonRadial"/>
    <dgm:cxn modelId="{EC55C50F-0352-4EA6-B707-7CE821FB075F}" type="presParOf" srcId="{870E4D1E-D3F0-472E-91C7-A0BA41420F7D}" destId="{B9AE2872-571A-45F7-B279-8482CFDDAC37}" srcOrd="0" destOrd="0" presId="urn:microsoft.com/office/officeart/2011/layout/HexagonRadial"/>
    <dgm:cxn modelId="{A8BC5A3C-3705-4995-BAC8-BC147BE71B45}" type="presParOf" srcId="{5B47EA71-55BC-4C24-9D32-E895E44427A7}" destId="{4A6E2740-EC9F-4B19-9D57-15401145B41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FC9F52-1A98-4D57-B008-CEDB49582CD6}" type="doc">
      <dgm:prSet loTypeId="urn:microsoft.com/office/officeart/2005/8/layout/hList6" loCatId="list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cs-CZ"/>
        </a:p>
      </dgm:t>
    </dgm:pt>
    <dgm:pt modelId="{EB5691AA-86DB-4FBF-A436-3CEEABA4DA1C}">
      <dgm:prSet phldrT="[Text]" custT="1"/>
      <dgm:spPr/>
      <dgm:t>
        <a:bodyPr/>
        <a:lstStyle/>
        <a:p>
          <a:r>
            <a:rPr lang="cs-CZ" sz="3200" b="1" dirty="0" smtClean="0">
              <a:latin typeface="Arial" pitchFamily="34" charset="0"/>
              <a:cs typeface="Arial" pitchFamily="34" charset="0"/>
            </a:rPr>
            <a:t>Hlína</a:t>
          </a:r>
          <a:endParaRPr lang="cs-CZ" sz="3200" b="1" dirty="0">
            <a:latin typeface="Arial" pitchFamily="34" charset="0"/>
            <a:cs typeface="Arial" pitchFamily="34" charset="0"/>
          </a:endParaRPr>
        </a:p>
      </dgm:t>
    </dgm:pt>
    <dgm:pt modelId="{80DFE152-75C6-4DB9-A7B9-AC9F50586E31}" type="parTrans" cxnId="{FE005F7A-884B-47A4-AC71-7A40FA3C4FCF}">
      <dgm:prSet/>
      <dgm:spPr/>
      <dgm:t>
        <a:bodyPr/>
        <a:lstStyle/>
        <a:p>
          <a:endParaRPr lang="cs-CZ"/>
        </a:p>
      </dgm:t>
    </dgm:pt>
    <dgm:pt modelId="{773BEFA8-DEE9-4FC5-A467-37BDA61D4CAB}" type="sibTrans" cxnId="{FE005F7A-884B-47A4-AC71-7A40FA3C4FCF}">
      <dgm:prSet/>
      <dgm:spPr/>
      <dgm:t>
        <a:bodyPr/>
        <a:lstStyle/>
        <a:p>
          <a:endParaRPr lang="cs-CZ"/>
        </a:p>
      </dgm:t>
    </dgm:pt>
    <dgm:pt modelId="{0A12BE8A-1E22-4F29-B59D-F886A1E79A4D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Soudržná zemina z částic menších než </a:t>
          </a:r>
          <a:br>
            <a:rPr lang="cs-CZ" sz="2000" dirty="0" smtClean="0">
              <a:latin typeface="Arial" pitchFamily="34" charset="0"/>
              <a:cs typeface="Arial" pitchFamily="34" charset="0"/>
            </a:rPr>
          </a:br>
          <a:r>
            <a:rPr lang="cs-CZ" sz="2000" dirty="0" smtClean="0">
              <a:latin typeface="Arial" pitchFamily="34" charset="0"/>
              <a:cs typeface="Arial" pitchFamily="34" charset="0"/>
            </a:rPr>
            <a:t>2 mm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1A587D3B-6802-4A22-9F87-DFE8CCB419EA}" type="parTrans" cxnId="{01F705D6-6BAC-401F-9235-738513A9C6CA}">
      <dgm:prSet/>
      <dgm:spPr/>
      <dgm:t>
        <a:bodyPr/>
        <a:lstStyle/>
        <a:p>
          <a:endParaRPr lang="cs-CZ"/>
        </a:p>
      </dgm:t>
    </dgm:pt>
    <dgm:pt modelId="{E5D7CC92-66F4-4133-8EA3-6DD348504715}" type="sibTrans" cxnId="{01F705D6-6BAC-401F-9235-738513A9C6CA}">
      <dgm:prSet/>
      <dgm:spPr/>
      <dgm:t>
        <a:bodyPr/>
        <a:lstStyle/>
        <a:p>
          <a:endParaRPr lang="cs-CZ"/>
        </a:p>
      </dgm:t>
    </dgm:pt>
    <dgm:pt modelId="{7675226C-EA22-4D00-B69A-5BEA2222C1FE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Použití: zemědělství, keramika, cihly…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64F2008A-0804-471F-BAF9-F655AA8A1B50}" type="parTrans" cxnId="{F7604932-F7A0-4B89-BDB6-BD9B886181A7}">
      <dgm:prSet/>
      <dgm:spPr/>
      <dgm:t>
        <a:bodyPr/>
        <a:lstStyle/>
        <a:p>
          <a:endParaRPr lang="cs-CZ"/>
        </a:p>
      </dgm:t>
    </dgm:pt>
    <dgm:pt modelId="{67AFDB85-D5DC-457B-80BB-6222D8B6085A}" type="sibTrans" cxnId="{F7604932-F7A0-4B89-BDB6-BD9B886181A7}">
      <dgm:prSet/>
      <dgm:spPr/>
      <dgm:t>
        <a:bodyPr/>
        <a:lstStyle/>
        <a:p>
          <a:endParaRPr lang="cs-CZ"/>
        </a:p>
      </dgm:t>
    </dgm:pt>
    <dgm:pt modelId="{8B9D96AB-8E76-4195-9618-2E568326AB0A}">
      <dgm:prSet phldrT="[Text]" custT="1"/>
      <dgm:spPr/>
      <dgm:t>
        <a:bodyPr/>
        <a:lstStyle/>
        <a:p>
          <a:r>
            <a:rPr lang="cs-CZ" sz="3200" b="1" dirty="0" smtClean="0">
              <a:latin typeface="Arial" pitchFamily="34" charset="0"/>
              <a:cs typeface="Arial" pitchFamily="34" charset="0"/>
            </a:rPr>
            <a:t>Humus</a:t>
          </a:r>
          <a:endParaRPr lang="cs-CZ" sz="3200" b="1" dirty="0">
            <a:latin typeface="Arial" pitchFamily="34" charset="0"/>
            <a:cs typeface="Arial" pitchFamily="34" charset="0"/>
          </a:endParaRPr>
        </a:p>
      </dgm:t>
    </dgm:pt>
    <dgm:pt modelId="{6D9069BC-63AB-4FC4-AAD8-27C5F13EB262}" type="parTrans" cxnId="{2F642CC0-498D-44D6-9ADC-33AFF9B8D09A}">
      <dgm:prSet/>
      <dgm:spPr/>
      <dgm:t>
        <a:bodyPr/>
        <a:lstStyle/>
        <a:p>
          <a:endParaRPr lang="cs-CZ"/>
        </a:p>
      </dgm:t>
    </dgm:pt>
    <dgm:pt modelId="{C9785F9E-D4D8-4C23-9ABD-330138381352}" type="sibTrans" cxnId="{2F642CC0-498D-44D6-9ADC-33AFF9B8D09A}">
      <dgm:prSet/>
      <dgm:spPr/>
      <dgm:t>
        <a:bodyPr/>
        <a:lstStyle/>
        <a:p>
          <a:endParaRPr lang="cs-CZ"/>
        </a:p>
      </dgm:t>
    </dgm:pt>
    <dgm:pt modelId="{C29B65CF-3160-4757-BAD0-3F289AB11461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Soubor odumřelých organických látek rostlinného i živočišného původu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1BD52B82-5F78-4D27-AA9A-7B783BA3D8EE}" type="parTrans" cxnId="{BC4032C2-C26B-4A71-808B-86FF4CB0935D}">
      <dgm:prSet/>
      <dgm:spPr/>
      <dgm:t>
        <a:bodyPr/>
        <a:lstStyle/>
        <a:p>
          <a:endParaRPr lang="cs-CZ"/>
        </a:p>
      </dgm:t>
    </dgm:pt>
    <dgm:pt modelId="{A5685610-B329-496E-84FA-92020574474A}" type="sibTrans" cxnId="{BC4032C2-C26B-4A71-808B-86FF4CB0935D}">
      <dgm:prSet/>
      <dgm:spPr/>
      <dgm:t>
        <a:bodyPr/>
        <a:lstStyle/>
        <a:p>
          <a:endParaRPr lang="cs-CZ"/>
        </a:p>
      </dgm:t>
    </dgm:pt>
    <dgm:pt modelId="{2F7EE0C3-B15D-4B1A-8321-C6E8555CB09C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Nejúrodnější část půdy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F45FFA4D-6F32-472B-A32C-9F2FFD4E56EC}" type="parTrans" cxnId="{9BE8BD14-087D-4E56-88AC-1D996733CAC9}">
      <dgm:prSet/>
      <dgm:spPr/>
      <dgm:t>
        <a:bodyPr/>
        <a:lstStyle/>
        <a:p>
          <a:endParaRPr lang="cs-CZ"/>
        </a:p>
      </dgm:t>
    </dgm:pt>
    <dgm:pt modelId="{DAA0C30A-64A1-42CD-8007-588255AFECA4}" type="sibTrans" cxnId="{9BE8BD14-087D-4E56-88AC-1D996733CAC9}">
      <dgm:prSet/>
      <dgm:spPr/>
      <dgm:t>
        <a:bodyPr/>
        <a:lstStyle/>
        <a:p>
          <a:endParaRPr lang="cs-CZ"/>
        </a:p>
      </dgm:t>
    </dgm:pt>
    <dgm:pt modelId="{937B921F-37C0-4E1B-8229-9FD41D815F25}">
      <dgm:prSet phldrT="[Text]" custT="1"/>
      <dgm:spPr/>
      <dgm:t>
        <a:bodyPr/>
        <a:lstStyle/>
        <a:p>
          <a:r>
            <a:rPr lang="cs-CZ" sz="3200" b="1" dirty="0" smtClean="0">
              <a:latin typeface="Arial" pitchFamily="34" charset="0"/>
              <a:cs typeface="Arial" pitchFamily="34" charset="0"/>
            </a:rPr>
            <a:t>Půda</a:t>
          </a:r>
          <a:endParaRPr lang="cs-CZ" sz="3200" b="1" dirty="0">
            <a:latin typeface="Arial" pitchFamily="34" charset="0"/>
            <a:cs typeface="Arial" pitchFamily="34" charset="0"/>
          </a:endParaRPr>
        </a:p>
      </dgm:t>
    </dgm:pt>
    <dgm:pt modelId="{0ADFDB6B-97F0-4A9F-A88F-0B942A8A464C}" type="parTrans" cxnId="{6748D607-1247-474C-B695-FE1625E54F7A}">
      <dgm:prSet/>
      <dgm:spPr/>
      <dgm:t>
        <a:bodyPr/>
        <a:lstStyle/>
        <a:p>
          <a:endParaRPr lang="cs-CZ"/>
        </a:p>
      </dgm:t>
    </dgm:pt>
    <dgm:pt modelId="{00E80E5A-2DCA-42D6-A27B-3EE059F78721}" type="sibTrans" cxnId="{6748D607-1247-474C-B695-FE1625E54F7A}">
      <dgm:prSet/>
      <dgm:spPr/>
      <dgm:t>
        <a:bodyPr/>
        <a:lstStyle/>
        <a:p>
          <a:endParaRPr lang="cs-CZ"/>
        </a:p>
      </dgm:t>
    </dgm:pt>
    <dgm:pt modelId="{A21CA939-1A56-4E8A-B3D1-A5A90AE57E91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Nejsvrchnější vrstva zemské kůry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5006B0B4-B02D-4701-9721-6096626E4A1F}" type="parTrans" cxnId="{098242D6-297C-494F-AC34-2765E8A8A38F}">
      <dgm:prSet/>
      <dgm:spPr/>
      <dgm:t>
        <a:bodyPr/>
        <a:lstStyle/>
        <a:p>
          <a:endParaRPr lang="cs-CZ"/>
        </a:p>
      </dgm:t>
    </dgm:pt>
    <dgm:pt modelId="{601F3188-74B8-4E1B-82EC-09141DE6B380}" type="sibTrans" cxnId="{098242D6-297C-494F-AC34-2765E8A8A38F}">
      <dgm:prSet/>
      <dgm:spPr/>
      <dgm:t>
        <a:bodyPr/>
        <a:lstStyle/>
        <a:p>
          <a:endParaRPr lang="cs-CZ"/>
        </a:p>
      </dgm:t>
    </dgm:pt>
    <dgm:pt modelId="{50821974-C15C-4D42-9456-9E0C08544233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Osahuje vodu, vzduch, organismy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4987B668-2204-4BF7-8358-5AF5781984C8}" type="parTrans" cxnId="{B57C3DBD-1E1C-40DD-86FF-F677718362D2}">
      <dgm:prSet/>
      <dgm:spPr/>
      <dgm:t>
        <a:bodyPr/>
        <a:lstStyle/>
        <a:p>
          <a:endParaRPr lang="cs-CZ"/>
        </a:p>
      </dgm:t>
    </dgm:pt>
    <dgm:pt modelId="{275E7138-C936-4825-B93A-EA4CAE8162C3}" type="sibTrans" cxnId="{B57C3DBD-1E1C-40DD-86FF-F677718362D2}">
      <dgm:prSet/>
      <dgm:spPr/>
      <dgm:t>
        <a:bodyPr/>
        <a:lstStyle/>
        <a:p>
          <a:endParaRPr lang="cs-CZ"/>
        </a:p>
      </dgm:t>
    </dgm:pt>
    <dgm:pt modelId="{0BCFEA0D-A59D-4400-B5BD-D85F1D41DE1C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Prostředí lidí,  živočichů, rostlin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4AA701AE-B5D6-4ECC-9DED-2E9F9EA5C398}" type="parTrans" cxnId="{97FD8116-F564-4F87-A38C-C1E54CA04261}">
      <dgm:prSet/>
      <dgm:spPr/>
      <dgm:t>
        <a:bodyPr/>
        <a:lstStyle/>
        <a:p>
          <a:endParaRPr lang="cs-CZ"/>
        </a:p>
      </dgm:t>
    </dgm:pt>
    <dgm:pt modelId="{901A1679-4F33-4E60-B016-EFF0DDC01F5C}" type="sibTrans" cxnId="{97FD8116-F564-4F87-A38C-C1E54CA04261}">
      <dgm:prSet/>
      <dgm:spPr/>
      <dgm:t>
        <a:bodyPr/>
        <a:lstStyle/>
        <a:p>
          <a:endParaRPr lang="cs-CZ"/>
        </a:p>
      </dgm:t>
    </dgm:pt>
    <dgm:pt modelId="{51C201D4-0539-402C-834D-E5BB82A0CD76}" type="pres">
      <dgm:prSet presAssocID="{F7FC9F52-1A98-4D57-B008-CEDB49582C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E13E14A-CBBB-4193-A5C1-2C1B196A6B4B}" type="pres">
      <dgm:prSet presAssocID="{EB5691AA-86DB-4FBF-A436-3CEEABA4DA1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73FE33-21B4-4E2A-ACB3-46EB91029238}" type="pres">
      <dgm:prSet presAssocID="{773BEFA8-DEE9-4FC5-A467-37BDA61D4CAB}" presName="sibTrans" presStyleCnt="0"/>
      <dgm:spPr/>
    </dgm:pt>
    <dgm:pt modelId="{C5D81DD3-78A4-4C3F-9391-0461F8F38A1B}" type="pres">
      <dgm:prSet presAssocID="{8B9D96AB-8E76-4195-9618-2E568326AB0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2D161D-66AB-42C5-AE10-BB6F85E6F4A1}" type="pres">
      <dgm:prSet presAssocID="{C9785F9E-D4D8-4C23-9ABD-330138381352}" presName="sibTrans" presStyleCnt="0"/>
      <dgm:spPr/>
    </dgm:pt>
    <dgm:pt modelId="{6F740AFD-2693-4F8C-8A68-F4CF4FE0F1EE}" type="pres">
      <dgm:prSet presAssocID="{937B921F-37C0-4E1B-8229-9FD41D815F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1E9413B-BEB6-4F1A-BBB0-6A843210050B}" type="presOf" srcId="{7675226C-EA22-4D00-B69A-5BEA2222C1FE}" destId="{2E13E14A-CBBB-4193-A5C1-2C1B196A6B4B}" srcOrd="0" destOrd="2" presId="urn:microsoft.com/office/officeart/2005/8/layout/hList6"/>
    <dgm:cxn modelId="{51261D7F-7FD8-4220-946A-514255742762}" type="presOf" srcId="{0BCFEA0D-A59D-4400-B5BD-D85F1D41DE1C}" destId="{6F740AFD-2693-4F8C-8A68-F4CF4FE0F1EE}" srcOrd="0" destOrd="3" presId="urn:microsoft.com/office/officeart/2005/8/layout/hList6"/>
    <dgm:cxn modelId="{FE005F7A-884B-47A4-AC71-7A40FA3C4FCF}" srcId="{F7FC9F52-1A98-4D57-B008-CEDB49582CD6}" destId="{EB5691AA-86DB-4FBF-A436-3CEEABA4DA1C}" srcOrd="0" destOrd="0" parTransId="{80DFE152-75C6-4DB9-A7B9-AC9F50586E31}" sibTransId="{773BEFA8-DEE9-4FC5-A467-37BDA61D4CAB}"/>
    <dgm:cxn modelId="{BC4032C2-C26B-4A71-808B-86FF4CB0935D}" srcId="{8B9D96AB-8E76-4195-9618-2E568326AB0A}" destId="{C29B65CF-3160-4757-BAD0-3F289AB11461}" srcOrd="0" destOrd="0" parTransId="{1BD52B82-5F78-4D27-AA9A-7B783BA3D8EE}" sibTransId="{A5685610-B329-496E-84FA-92020574474A}"/>
    <dgm:cxn modelId="{E8B217FF-96EA-4389-89CB-599DCF9BE1CF}" type="presOf" srcId="{0A12BE8A-1E22-4F29-B59D-F886A1E79A4D}" destId="{2E13E14A-CBBB-4193-A5C1-2C1B196A6B4B}" srcOrd="0" destOrd="1" presId="urn:microsoft.com/office/officeart/2005/8/layout/hList6"/>
    <dgm:cxn modelId="{2F54EDB7-0220-4AD0-8B6B-812E4E78E32E}" type="presOf" srcId="{F7FC9F52-1A98-4D57-B008-CEDB49582CD6}" destId="{51C201D4-0539-402C-834D-E5BB82A0CD76}" srcOrd="0" destOrd="0" presId="urn:microsoft.com/office/officeart/2005/8/layout/hList6"/>
    <dgm:cxn modelId="{098242D6-297C-494F-AC34-2765E8A8A38F}" srcId="{937B921F-37C0-4E1B-8229-9FD41D815F25}" destId="{A21CA939-1A56-4E8A-B3D1-A5A90AE57E91}" srcOrd="0" destOrd="0" parTransId="{5006B0B4-B02D-4701-9721-6096626E4A1F}" sibTransId="{601F3188-74B8-4E1B-82EC-09141DE6B380}"/>
    <dgm:cxn modelId="{362BE706-E7A0-4065-9CBE-E16FEB4DFB6A}" type="presOf" srcId="{A21CA939-1A56-4E8A-B3D1-A5A90AE57E91}" destId="{6F740AFD-2693-4F8C-8A68-F4CF4FE0F1EE}" srcOrd="0" destOrd="1" presId="urn:microsoft.com/office/officeart/2005/8/layout/hList6"/>
    <dgm:cxn modelId="{64E6250D-36DB-428B-BA74-56AB84062524}" type="presOf" srcId="{EB5691AA-86DB-4FBF-A436-3CEEABA4DA1C}" destId="{2E13E14A-CBBB-4193-A5C1-2C1B196A6B4B}" srcOrd="0" destOrd="0" presId="urn:microsoft.com/office/officeart/2005/8/layout/hList6"/>
    <dgm:cxn modelId="{BCF574D5-1F9C-4124-B467-344D03D7A9F6}" type="presOf" srcId="{2F7EE0C3-B15D-4B1A-8321-C6E8555CB09C}" destId="{C5D81DD3-78A4-4C3F-9391-0461F8F38A1B}" srcOrd="0" destOrd="2" presId="urn:microsoft.com/office/officeart/2005/8/layout/hList6"/>
    <dgm:cxn modelId="{3E69802F-0CE7-4E5B-A184-6666B5CF67B9}" type="presOf" srcId="{50821974-C15C-4D42-9456-9E0C08544233}" destId="{6F740AFD-2693-4F8C-8A68-F4CF4FE0F1EE}" srcOrd="0" destOrd="2" presId="urn:microsoft.com/office/officeart/2005/8/layout/hList6"/>
    <dgm:cxn modelId="{97F1F2BB-3471-47CA-8BFB-AD04DCE384E1}" type="presOf" srcId="{937B921F-37C0-4E1B-8229-9FD41D815F25}" destId="{6F740AFD-2693-4F8C-8A68-F4CF4FE0F1EE}" srcOrd="0" destOrd="0" presId="urn:microsoft.com/office/officeart/2005/8/layout/hList6"/>
    <dgm:cxn modelId="{9BE8BD14-087D-4E56-88AC-1D996733CAC9}" srcId="{8B9D96AB-8E76-4195-9618-2E568326AB0A}" destId="{2F7EE0C3-B15D-4B1A-8321-C6E8555CB09C}" srcOrd="1" destOrd="0" parTransId="{F45FFA4D-6F32-472B-A32C-9F2FFD4E56EC}" sibTransId="{DAA0C30A-64A1-42CD-8007-588255AFECA4}"/>
    <dgm:cxn modelId="{B57C3DBD-1E1C-40DD-86FF-F677718362D2}" srcId="{937B921F-37C0-4E1B-8229-9FD41D815F25}" destId="{50821974-C15C-4D42-9456-9E0C08544233}" srcOrd="1" destOrd="0" parTransId="{4987B668-2204-4BF7-8358-5AF5781984C8}" sibTransId="{275E7138-C936-4825-B93A-EA4CAE8162C3}"/>
    <dgm:cxn modelId="{01F705D6-6BAC-401F-9235-738513A9C6CA}" srcId="{EB5691AA-86DB-4FBF-A436-3CEEABA4DA1C}" destId="{0A12BE8A-1E22-4F29-B59D-F886A1E79A4D}" srcOrd="0" destOrd="0" parTransId="{1A587D3B-6802-4A22-9F87-DFE8CCB419EA}" sibTransId="{E5D7CC92-66F4-4133-8EA3-6DD348504715}"/>
    <dgm:cxn modelId="{C58BE62D-62B1-467A-93D9-2354A8EF7C37}" type="presOf" srcId="{C29B65CF-3160-4757-BAD0-3F289AB11461}" destId="{C5D81DD3-78A4-4C3F-9391-0461F8F38A1B}" srcOrd="0" destOrd="1" presId="urn:microsoft.com/office/officeart/2005/8/layout/hList6"/>
    <dgm:cxn modelId="{F7604932-F7A0-4B89-BDB6-BD9B886181A7}" srcId="{EB5691AA-86DB-4FBF-A436-3CEEABA4DA1C}" destId="{7675226C-EA22-4D00-B69A-5BEA2222C1FE}" srcOrd="1" destOrd="0" parTransId="{64F2008A-0804-471F-BAF9-F655AA8A1B50}" sibTransId="{67AFDB85-D5DC-457B-80BB-6222D8B6085A}"/>
    <dgm:cxn modelId="{6748D607-1247-474C-B695-FE1625E54F7A}" srcId="{F7FC9F52-1A98-4D57-B008-CEDB49582CD6}" destId="{937B921F-37C0-4E1B-8229-9FD41D815F25}" srcOrd="2" destOrd="0" parTransId="{0ADFDB6B-97F0-4A9F-A88F-0B942A8A464C}" sibTransId="{00E80E5A-2DCA-42D6-A27B-3EE059F78721}"/>
    <dgm:cxn modelId="{448B8040-EF90-4F8F-BA29-69F705FC97B1}" type="presOf" srcId="{8B9D96AB-8E76-4195-9618-2E568326AB0A}" destId="{C5D81DD3-78A4-4C3F-9391-0461F8F38A1B}" srcOrd="0" destOrd="0" presId="urn:microsoft.com/office/officeart/2005/8/layout/hList6"/>
    <dgm:cxn modelId="{97FD8116-F564-4F87-A38C-C1E54CA04261}" srcId="{937B921F-37C0-4E1B-8229-9FD41D815F25}" destId="{0BCFEA0D-A59D-4400-B5BD-D85F1D41DE1C}" srcOrd="2" destOrd="0" parTransId="{4AA701AE-B5D6-4ECC-9DED-2E9F9EA5C398}" sibTransId="{901A1679-4F33-4E60-B016-EFF0DDC01F5C}"/>
    <dgm:cxn modelId="{2F642CC0-498D-44D6-9ADC-33AFF9B8D09A}" srcId="{F7FC9F52-1A98-4D57-B008-CEDB49582CD6}" destId="{8B9D96AB-8E76-4195-9618-2E568326AB0A}" srcOrd="1" destOrd="0" parTransId="{6D9069BC-63AB-4FC4-AAD8-27C5F13EB262}" sibTransId="{C9785F9E-D4D8-4C23-9ABD-330138381352}"/>
    <dgm:cxn modelId="{6E8DA61A-7C2D-4982-ABB4-4734F2C97955}" type="presParOf" srcId="{51C201D4-0539-402C-834D-E5BB82A0CD76}" destId="{2E13E14A-CBBB-4193-A5C1-2C1B196A6B4B}" srcOrd="0" destOrd="0" presId="urn:microsoft.com/office/officeart/2005/8/layout/hList6"/>
    <dgm:cxn modelId="{2C75B914-E884-473B-A7A9-23EE4E1E0E0A}" type="presParOf" srcId="{51C201D4-0539-402C-834D-E5BB82A0CD76}" destId="{4473FE33-21B4-4E2A-ACB3-46EB91029238}" srcOrd="1" destOrd="0" presId="urn:microsoft.com/office/officeart/2005/8/layout/hList6"/>
    <dgm:cxn modelId="{C4D701DC-C83A-46B7-983A-FB033A5EC17A}" type="presParOf" srcId="{51C201D4-0539-402C-834D-E5BB82A0CD76}" destId="{C5D81DD3-78A4-4C3F-9391-0461F8F38A1B}" srcOrd="2" destOrd="0" presId="urn:microsoft.com/office/officeart/2005/8/layout/hList6"/>
    <dgm:cxn modelId="{CD1424E2-E790-4193-A69A-5F6ABE4EC4DA}" type="presParOf" srcId="{51C201D4-0539-402C-834D-E5BB82A0CD76}" destId="{102D161D-66AB-42C5-AE10-BB6F85E6F4A1}" srcOrd="3" destOrd="0" presId="urn:microsoft.com/office/officeart/2005/8/layout/hList6"/>
    <dgm:cxn modelId="{FA7A36DF-4B07-40BB-8C7C-263A9870692A}" type="presParOf" srcId="{51C201D4-0539-402C-834D-E5BB82A0CD76}" destId="{6F740AFD-2693-4F8C-8A68-F4CF4FE0F1E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F2DFC9-6E36-49B4-A763-C6593B73238D}" type="doc">
      <dgm:prSet loTypeId="urn:microsoft.com/office/officeart/2008/layout/TitlePictureLineup" loCatId="picture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cs-CZ"/>
        </a:p>
      </dgm:t>
    </dgm:pt>
    <dgm:pt modelId="{D73AEC67-4CED-4161-963A-5E84CA82E610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Písčité</a:t>
          </a:r>
        </a:p>
        <a:p>
          <a:r>
            <a:rPr lang="cs-CZ" sz="2000" dirty="0" smtClean="0">
              <a:latin typeface="Arial" pitchFamily="34" charset="0"/>
              <a:cs typeface="Arial" pitchFamily="34" charset="0"/>
            </a:rPr>
            <a:t>hlinitopísčité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27A955BB-A310-408A-9348-FC4704D5187E}" type="parTrans" cxnId="{40A0EAF4-9210-4D57-A446-5AA126A2B706}">
      <dgm:prSet/>
      <dgm:spPr/>
      <dgm:t>
        <a:bodyPr/>
        <a:lstStyle/>
        <a:p>
          <a:endParaRPr lang="cs-CZ"/>
        </a:p>
      </dgm:t>
    </dgm:pt>
    <dgm:pt modelId="{202005E8-2C88-4783-A563-65F11046C624}" type="sibTrans" cxnId="{40A0EAF4-9210-4D57-A446-5AA126A2B706}">
      <dgm:prSet/>
      <dgm:spPr/>
      <dgm:t>
        <a:bodyPr/>
        <a:lstStyle/>
        <a:p>
          <a:endParaRPr lang="cs-CZ"/>
        </a:p>
      </dgm:t>
    </dgm:pt>
    <dgm:pt modelId="{18BC3E85-6799-4DBA-AFE6-1D682AB87630}">
      <dgm:prSet phldrT="[Text]" custT="1"/>
      <dgm:spPr/>
      <dgm:t>
        <a:bodyPr/>
        <a:lstStyle/>
        <a:p>
          <a:pPr algn="l">
            <a:spcAft>
              <a:spcPts val="2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- lehké, dobře</a:t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  propouští vodu</a:t>
          </a:r>
        </a:p>
        <a:p>
          <a:pPr algn="l">
            <a:spcAft>
              <a:spcPts val="2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- vysychají</a:t>
          </a:r>
        </a:p>
        <a:p>
          <a:pPr algn="l">
            <a:spcAft>
              <a:spcPts val="2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- pro nenáročné</a:t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  plodiny</a:t>
          </a:r>
        </a:p>
        <a:p>
          <a:pPr algn="l">
            <a:spcAft>
              <a:spcPts val="2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- Severní Čechy</a:t>
          </a:r>
        </a:p>
        <a:p>
          <a:pPr algn="l">
            <a:spcAft>
              <a:spcPts val="2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- jihočeské </a:t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  pánve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FAB0EF8E-9AA2-4CE2-B730-4A78DF51C650}" type="parTrans" cxnId="{0FC23AA4-CE24-4314-943C-8E7935CD9627}">
      <dgm:prSet/>
      <dgm:spPr/>
      <dgm:t>
        <a:bodyPr/>
        <a:lstStyle/>
        <a:p>
          <a:endParaRPr lang="cs-CZ"/>
        </a:p>
      </dgm:t>
    </dgm:pt>
    <dgm:pt modelId="{34DC849B-95AF-449D-860E-88C2D14E33F8}" type="sibTrans" cxnId="{0FC23AA4-CE24-4314-943C-8E7935CD9627}">
      <dgm:prSet/>
      <dgm:spPr/>
      <dgm:t>
        <a:bodyPr/>
        <a:lstStyle/>
        <a:p>
          <a:endParaRPr lang="cs-CZ"/>
        </a:p>
      </dgm:t>
    </dgm:pt>
    <dgm:pt modelId="{B235CF3B-F03F-40BD-A9FC-D55EE079FE2C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Písčitohlinité</a:t>
          </a:r>
        </a:p>
        <a:p>
          <a:r>
            <a:rPr lang="cs-CZ" sz="2000" dirty="0" smtClean="0">
              <a:latin typeface="Arial" pitchFamily="34" charset="0"/>
              <a:cs typeface="Arial" pitchFamily="34" charset="0"/>
            </a:rPr>
            <a:t>hlinité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9DABED2A-4957-489E-9850-CD11D91A55E8}" type="parTrans" cxnId="{B140F6B9-5D56-45C0-B25E-18B41CF7783F}">
      <dgm:prSet/>
      <dgm:spPr/>
      <dgm:t>
        <a:bodyPr/>
        <a:lstStyle/>
        <a:p>
          <a:endParaRPr lang="cs-CZ"/>
        </a:p>
      </dgm:t>
    </dgm:pt>
    <dgm:pt modelId="{6BFC2EBD-191C-4B0F-8765-D87D24BC6D0E}" type="sibTrans" cxnId="{B140F6B9-5D56-45C0-B25E-18B41CF7783F}">
      <dgm:prSet/>
      <dgm:spPr/>
      <dgm:t>
        <a:bodyPr/>
        <a:lstStyle/>
        <a:p>
          <a:endParaRPr lang="cs-CZ"/>
        </a:p>
      </dgm:t>
    </dgm:pt>
    <dgm:pt modelId="{0C4176E2-9049-4FF3-ABF6-5632FAFF6914}">
      <dgm:prSet phldrT="[Text]" custT="1"/>
      <dgm:spPr/>
      <dgm:t>
        <a:bodyPr/>
        <a:lstStyle/>
        <a:p>
          <a:pPr algn="l">
            <a:spcAft>
              <a:spcPts val="2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- nejúrodnější</a:t>
          </a:r>
        </a:p>
        <a:p>
          <a:pPr algn="l">
            <a:spcAft>
              <a:spcPts val="2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- převažují v ČR</a:t>
          </a:r>
        </a:p>
        <a:p>
          <a:pPr algn="l">
            <a:spcAft>
              <a:spcPts val="2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- nížiny</a:t>
          </a:r>
        </a:p>
        <a:p>
          <a:pPr algn="l">
            <a:spcAft>
              <a:spcPts val="2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- Plzeňsko</a:t>
          </a:r>
        </a:p>
        <a:p>
          <a:pPr algn="l">
            <a:spcAft>
              <a:spcPts val="2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- východní</a:t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  Morava</a:t>
          </a:r>
        </a:p>
        <a:p>
          <a:pPr algn="l">
            <a:spcAft>
              <a:spcPts val="2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- Slezsko</a:t>
          </a:r>
        </a:p>
        <a:p>
          <a:pPr algn="ctr">
            <a:spcAft>
              <a:spcPct val="35000"/>
            </a:spcAft>
          </a:pPr>
          <a:endParaRPr lang="cs-CZ" sz="1300" dirty="0"/>
        </a:p>
      </dgm:t>
    </dgm:pt>
    <dgm:pt modelId="{0890E845-6BA7-40B4-B443-0E1B11D917B3}" type="parTrans" cxnId="{679FA3E1-85C8-488D-94D8-54D94A33D45F}">
      <dgm:prSet/>
      <dgm:spPr/>
      <dgm:t>
        <a:bodyPr/>
        <a:lstStyle/>
        <a:p>
          <a:endParaRPr lang="cs-CZ"/>
        </a:p>
      </dgm:t>
    </dgm:pt>
    <dgm:pt modelId="{9E70F06F-2573-487F-894F-793391E62201}" type="sibTrans" cxnId="{679FA3E1-85C8-488D-94D8-54D94A33D45F}">
      <dgm:prSet/>
      <dgm:spPr/>
      <dgm:t>
        <a:bodyPr/>
        <a:lstStyle/>
        <a:p>
          <a:endParaRPr lang="cs-CZ"/>
        </a:p>
      </dgm:t>
    </dgm:pt>
    <dgm:pt modelId="{4260E62D-3A2E-4D2A-8E6D-EDA12C658AB0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Jílovitohlinité</a:t>
          </a:r>
        </a:p>
        <a:p>
          <a:r>
            <a:rPr lang="cs-CZ" sz="2000" dirty="0" smtClean="0">
              <a:latin typeface="Arial" pitchFamily="34" charset="0"/>
              <a:cs typeface="Arial" pitchFamily="34" charset="0"/>
            </a:rPr>
            <a:t>jílovité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937C3695-5F14-4466-B114-940A8D957979}" type="parTrans" cxnId="{0E2A7752-A044-44AE-AC9E-67633BBC4C74}">
      <dgm:prSet/>
      <dgm:spPr/>
      <dgm:t>
        <a:bodyPr/>
        <a:lstStyle/>
        <a:p>
          <a:endParaRPr lang="cs-CZ"/>
        </a:p>
      </dgm:t>
    </dgm:pt>
    <dgm:pt modelId="{069E66C8-0C3D-425E-8A1B-202A1052B468}" type="sibTrans" cxnId="{0E2A7752-A044-44AE-AC9E-67633BBC4C74}">
      <dgm:prSet/>
      <dgm:spPr/>
      <dgm:t>
        <a:bodyPr/>
        <a:lstStyle/>
        <a:p>
          <a:endParaRPr lang="cs-CZ"/>
        </a:p>
      </dgm:t>
    </dgm:pt>
    <dgm:pt modelId="{CBCD432C-320D-439B-A55F-0F44025663E0}">
      <dgm:prSet phldrT="[Text]" custT="1"/>
      <dgm:spPr/>
      <dgm:t>
        <a:bodyPr/>
        <a:lstStyle/>
        <a:p>
          <a:pPr algn="l">
            <a:spcAft>
              <a:spcPts val="2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- špatná</a:t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  propustnost</a:t>
          </a:r>
        </a:p>
        <a:p>
          <a:pPr algn="l">
            <a:spcAft>
              <a:spcPts val="2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- </a:t>
          </a:r>
          <a:r>
            <a:rPr lang="cs-CZ" sz="1800" dirty="0" err="1" smtClean="0">
              <a:latin typeface="Arial" pitchFamily="34" charset="0"/>
              <a:cs typeface="Arial" pitchFamily="34" charset="0"/>
            </a:rPr>
            <a:t>podkrušnohor</a:t>
          </a:r>
          <a:r>
            <a:rPr lang="cs-CZ" sz="1800" dirty="0" smtClean="0">
              <a:latin typeface="Arial" pitchFamily="34" charset="0"/>
              <a:cs typeface="Arial" pitchFamily="34" charset="0"/>
            </a:rPr>
            <a:t>. </a:t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  pánve</a:t>
          </a:r>
        </a:p>
        <a:p>
          <a:pPr algn="l">
            <a:spcAft>
              <a:spcPts val="2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- pahorkatiny</a:t>
          </a:r>
        </a:p>
        <a:p>
          <a:pPr algn="l">
            <a:spcAft>
              <a:spcPts val="2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- vrchoviny</a:t>
          </a:r>
        </a:p>
        <a:p>
          <a:pPr algn="l">
            <a:spcAft>
              <a:spcPts val="2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  moravských</a:t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  Karpat</a:t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  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4A82DBD1-1822-4482-9689-59B29C593F5C}" type="parTrans" cxnId="{97E57569-83F6-454A-88A9-AE579DF57FDB}">
      <dgm:prSet/>
      <dgm:spPr/>
      <dgm:t>
        <a:bodyPr/>
        <a:lstStyle/>
        <a:p>
          <a:endParaRPr lang="cs-CZ"/>
        </a:p>
      </dgm:t>
    </dgm:pt>
    <dgm:pt modelId="{AEA4140A-8656-4C2B-9A05-2B34A94DE780}" type="sibTrans" cxnId="{97E57569-83F6-454A-88A9-AE579DF57FDB}">
      <dgm:prSet/>
      <dgm:spPr/>
      <dgm:t>
        <a:bodyPr/>
        <a:lstStyle/>
        <a:p>
          <a:endParaRPr lang="cs-CZ"/>
        </a:p>
      </dgm:t>
    </dgm:pt>
    <dgm:pt modelId="{B07A30E4-BD76-44D2-8BAC-5400E4BB9762}">
      <dgm:prSet custT="1"/>
      <dgm:spPr/>
      <dgm:t>
        <a:bodyPr/>
        <a:lstStyle/>
        <a:p>
          <a:r>
            <a:rPr lang="cs-CZ" sz="2400" dirty="0" smtClean="0">
              <a:latin typeface="Arial" pitchFamily="34" charset="0"/>
              <a:cs typeface="Arial" pitchFamily="34" charset="0"/>
            </a:rPr>
            <a:t>Kamenité</a:t>
          </a:r>
          <a:endParaRPr lang="cs-CZ" sz="2400" dirty="0">
            <a:latin typeface="Arial" pitchFamily="34" charset="0"/>
            <a:cs typeface="Arial" pitchFamily="34" charset="0"/>
          </a:endParaRPr>
        </a:p>
      </dgm:t>
    </dgm:pt>
    <dgm:pt modelId="{68A49B0F-ECE6-4AE5-A769-B47B8AE73C07}" type="parTrans" cxnId="{53BC1BC4-2687-4628-AA1B-93FF63B8BE95}">
      <dgm:prSet/>
      <dgm:spPr/>
      <dgm:t>
        <a:bodyPr/>
        <a:lstStyle/>
        <a:p>
          <a:endParaRPr lang="cs-CZ"/>
        </a:p>
      </dgm:t>
    </dgm:pt>
    <dgm:pt modelId="{5FBDB23A-5F24-45E4-99D1-30F6304B2383}" type="sibTrans" cxnId="{53BC1BC4-2687-4628-AA1B-93FF63B8BE95}">
      <dgm:prSet/>
      <dgm:spPr/>
      <dgm:t>
        <a:bodyPr/>
        <a:lstStyle/>
        <a:p>
          <a:endParaRPr lang="cs-CZ"/>
        </a:p>
      </dgm:t>
    </dgm:pt>
    <dgm:pt modelId="{0D16570B-7CFC-40C7-ADD5-6609BF83CE83}" type="pres">
      <dgm:prSet presAssocID="{8CF2DFC9-6E36-49B4-A763-C6593B73238D}" presName="Name0" presStyleCnt="0">
        <dgm:presLayoutVars>
          <dgm:dir/>
        </dgm:presLayoutVars>
      </dgm:prSet>
      <dgm:spPr/>
      <dgm:t>
        <a:bodyPr/>
        <a:lstStyle/>
        <a:p>
          <a:endParaRPr lang="cs-CZ"/>
        </a:p>
      </dgm:t>
    </dgm:pt>
    <dgm:pt modelId="{4EF4581A-7E09-4BDC-80A3-EC2B7FB7C5A3}" type="pres">
      <dgm:prSet presAssocID="{D73AEC67-4CED-4161-963A-5E84CA82E610}" presName="composite" presStyleCnt="0"/>
      <dgm:spPr/>
    </dgm:pt>
    <dgm:pt modelId="{CFC05013-694D-47DD-93BB-CCCB1B8A29B6}" type="pres">
      <dgm:prSet presAssocID="{D73AEC67-4CED-4161-963A-5E84CA82E610}" presName="Accent" presStyleLbl="alignAcc1" presStyleIdx="0" presStyleCnt="4"/>
      <dgm:spPr/>
    </dgm:pt>
    <dgm:pt modelId="{63A566C4-E051-4E24-AD90-6860C88744E1}" type="pres">
      <dgm:prSet presAssocID="{D73AEC67-4CED-4161-963A-5E84CA82E610}" presName="Image" presStyleLbl="node1" presStyleIdx="0" presStyleCnt="4" custScaleY="108639" custLinFactNeighborX="2604" custLinFactNeighborY="-7327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408CEEF3-35DA-4AD7-979B-01D24F35E27F}" type="pres">
      <dgm:prSet presAssocID="{D73AEC67-4CED-4161-963A-5E84CA82E610}" presName="Child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CEA112-87BB-48BC-BA47-D04C4A4BAAE1}" type="pres">
      <dgm:prSet presAssocID="{D73AEC67-4CED-4161-963A-5E84CA82E610}" presName="Parent" presStyleLbl="alignNode1" presStyleIdx="0" presStyleCnt="4" custScaleX="99374" custScaleY="191104" custLinFactNeighborX="4237" custLinFactNeighborY="-7386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DDCB1E-2FD4-430E-B510-BC902D1350E6}" type="pres">
      <dgm:prSet presAssocID="{202005E8-2C88-4783-A563-65F11046C624}" presName="sibTrans" presStyleCnt="0"/>
      <dgm:spPr/>
    </dgm:pt>
    <dgm:pt modelId="{01C154D5-1548-44BF-B563-9FB14AAD10DE}" type="pres">
      <dgm:prSet presAssocID="{B235CF3B-F03F-40BD-A9FC-D55EE079FE2C}" presName="composite" presStyleCnt="0"/>
      <dgm:spPr/>
    </dgm:pt>
    <dgm:pt modelId="{C2A117A7-C74F-4878-8562-96B430B4D7F6}" type="pres">
      <dgm:prSet presAssocID="{B235CF3B-F03F-40BD-A9FC-D55EE079FE2C}" presName="Accent" presStyleLbl="alignAcc1" presStyleIdx="1" presStyleCnt="4"/>
      <dgm:spPr/>
    </dgm:pt>
    <dgm:pt modelId="{FA7C3C86-4F41-4FC1-B966-A6CED3115056}" type="pres">
      <dgm:prSet presAssocID="{B235CF3B-F03F-40BD-A9FC-D55EE079FE2C}" presName="Image" presStyleLbl="node1" presStyleIdx="1" presStyleCnt="4" custScaleY="108528" custLinFactNeighborX="-183" custLinFactNeighborY="-6652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B8D838DD-F568-4181-BD44-596841E767B5}" type="pres">
      <dgm:prSet presAssocID="{B235CF3B-F03F-40BD-A9FC-D55EE079FE2C}" presName="Child" presStyleLbl="revTx" presStyleIdx="1" presStyleCnt="4" custLinFactNeighborX="-183" custLinFactNeighborY="279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AE46FA-A3FA-485E-A273-820BEB649FE0}" type="pres">
      <dgm:prSet presAssocID="{B235CF3B-F03F-40BD-A9FC-D55EE079FE2C}" presName="Parent" presStyleLbl="alignNode1" presStyleIdx="1" presStyleCnt="4" custScaleY="191104" custLinFactNeighborX="782" custLinFactNeighborY="-7386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5BE016-C3B4-415D-B47D-56AA7C2204C0}" type="pres">
      <dgm:prSet presAssocID="{6BFC2EBD-191C-4B0F-8765-D87D24BC6D0E}" presName="sibTrans" presStyleCnt="0"/>
      <dgm:spPr/>
    </dgm:pt>
    <dgm:pt modelId="{600C6ECF-2041-46E9-9F82-3301725000C7}" type="pres">
      <dgm:prSet presAssocID="{4260E62D-3A2E-4D2A-8E6D-EDA12C658AB0}" presName="composite" presStyleCnt="0"/>
      <dgm:spPr/>
    </dgm:pt>
    <dgm:pt modelId="{C70CD888-E067-40C8-A3DC-73A54B8A9A86}" type="pres">
      <dgm:prSet presAssocID="{4260E62D-3A2E-4D2A-8E6D-EDA12C658AB0}" presName="Accent" presStyleLbl="alignAcc1" presStyleIdx="2" presStyleCnt="4"/>
      <dgm:spPr/>
    </dgm:pt>
    <dgm:pt modelId="{607A8ED1-1540-4F58-9121-64D59F836966}" type="pres">
      <dgm:prSet presAssocID="{4260E62D-3A2E-4D2A-8E6D-EDA12C658AB0}" presName="Image" presStyleLbl="node1" presStyleIdx="2" presStyleCnt="4" custScaleY="108528" custLinFactNeighborX="-4" custLinFactNeighborY="-6652"/>
      <dgm:spPr>
        <a:blipFill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cs-CZ"/>
        </a:p>
      </dgm:t>
    </dgm:pt>
    <dgm:pt modelId="{A8D44CF2-05B2-43BC-AAC5-71CE58094295}" type="pres">
      <dgm:prSet presAssocID="{4260E62D-3A2E-4D2A-8E6D-EDA12C658AB0}" presName="Child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C22D8A-D19D-494F-9BDE-F21BCCA642D3}" type="pres">
      <dgm:prSet presAssocID="{4260E62D-3A2E-4D2A-8E6D-EDA12C658AB0}" presName="Parent" presStyleLbl="alignNode1" presStyleIdx="2" presStyleCnt="4" custScaleY="191104" custLinFactNeighborX="951" custLinFactNeighborY="-7386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72F634-0FB8-4368-B9CA-4E1701BD2A4E}" type="pres">
      <dgm:prSet presAssocID="{069E66C8-0C3D-425E-8A1B-202A1052B468}" presName="sibTrans" presStyleCnt="0"/>
      <dgm:spPr/>
    </dgm:pt>
    <dgm:pt modelId="{BC62AF0B-7C23-43EA-A60C-4CC88F22B796}" type="pres">
      <dgm:prSet presAssocID="{B07A30E4-BD76-44D2-8BAC-5400E4BB9762}" presName="composite" presStyleCnt="0"/>
      <dgm:spPr/>
    </dgm:pt>
    <dgm:pt modelId="{37AABCDA-E4B1-44AF-B1FC-8D4C48C8FDE0}" type="pres">
      <dgm:prSet presAssocID="{B07A30E4-BD76-44D2-8BAC-5400E4BB9762}" presName="Accent" presStyleLbl="alignAcc1" presStyleIdx="3" presStyleCnt="4"/>
      <dgm:spPr/>
    </dgm:pt>
    <dgm:pt modelId="{06C4E914-9F29-42EE-9A41-95AC0850237F}" type="pres">
      <dgm:prSet presAssocID="{B07A30E4-BD76-44D2-8BAC-5400E4BB9762}" presName="Image" presStyleLbl="node1" presStyleIdx="3" presStyleCnt="4" custScaleY="108639" custLinFactNeighborX="-2311" custLinFactNeighborY="-6652"/>
      <dgm:spPr>
        <a:blipFill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E23B33D3-2651-4A72-AA03-90BC28DF7FFA}" type="pres">
      <dgm:prSet presAssocID="{B07A30E4-BD76-44D2-8BAC-5400E4BB9762}" presName="Child" presStyleLbl="revTx" presStyleIdx="3" presStyleCnt="4">
        <dgm:presLayoutVars>
          <dgm:bulletEnabled val="1"/>
        </dgm:presLayoutVars>
      </dgm:prSet>
      <dgm:spPr/>
    </dgm:pt>
    <dgm:pt modelId="{CB64E690-4E61-45A9-865D-7430FFBCCC4C}" type="pres">
      <dgm:prSet presAssocID="{B07A30E4-BD76-44D2-8BAC-5400E4BB9762}" presName="Parent" presStyleLbl="alignNode1" presStyleIdx="3" presStyleCnt="4" custScaleY="191104" custLinFactNeighborX="-514" custLinFactNeighborY="-7386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0A0EAF4-9210-4D57-A446-5AA126A2B706}" srcId="{8CF2DFC9-6E36-49B4-A763-C6593B73238D}" destId="{D73AEC67-4CED-4161-963A-5E84CA82E610}" srcOrd="0" destOrd="0" parTransId="{27A955BB-A310-408A-9348-FC4704D5187E}" sibTransId="{202005E8-2C88-4783-A563-65F11046C624}"/>
    <dgm:cxn modelId="{97E57569-83F6-454A-88A9-AE579DF57FDB}" srcId="{4260E62D-3A2E-4D2A-8E6D-EDA12C658AB0}" destId="{CBCD432C-320D-439B-A55F-0F44025663E0}" srcOrd="0" destOrd="0" parTransId="{4A82DBD1-1822-4482-9689-59B29C593F5C}" sibTransId="{AEA4140A-8656-4C2B-9A05-2B34A94DE780}"/>
    <dgm:cxn modelId="{7B7B0988-40DD-400F-B11E-0C73EF7AE87A}" type="presOf" srcId="{4260E62D-3A2E-4D2A-8E6D-EDA12C658AB0}" destId="{99C22D8A-D19D-494F-9BDE-F21BCCA642D3}" srcOrd="0" destOrd="0" presId="urn:microsoft.com/office/officeart/2008/layout/TitlePictureLineup"/>
    <dgm:cxn modelId="{5CCFBEBD-A495-4EA3-9321-9FD77AC32F59}" type="presOf" srcId="{18BC3E85-6799-4DBA-AFE6-1D682AB87630}" destId="{408CEEF3-35DA-4AD7-979B-01D24F35E27F}" srcOrd="0" destOrd="0" presId="urn:microsoft.com/office/officeart/2008/layout/TitlePictureLineup"/>
    <dgm:cxn modelId="{0FC23AA4-CE24-4314-943C-8E7935CD9627}" srcId="{D73AEC67-4CED-4161-963A-5E84CA82E610}" destId="{18BC3E85-6799-4DBA-AFE6-1D682AB87630}" srcOrd="0" destOrd="0" parTransId="{FAB0EF8E-9AA2-4CE2-B730-4A78DF51C650}" sibTransId="{34DC849B-95AF-449D-860E-88C2D14E33F8}"/>
    <dgm:cxn modelId="{458932BF-6EF9-403E-942F-E0E514D83D38}" type="presOf" srcId="{0C4176E2-9049-4FF3-ABF6-5632FAFF6914}" destId="{B8D838DD-F568-4181-BD44-596841E767B5}" srcOrd="0" destOrd="0" presId="urn:microsoft.com/office/officeart/2008/layout/TitlePictureLineup"/>
    <dgm:cxn modelId="{0CBF3062-37DE-42F6-95DA-3733778BF9C2}" type="presOf" srcId="{B235CF3B-F03F-40BD-A9FC-D55EE079FE2C}" destId="{32AE46FA-A3FA-485E-A273-820BEB649FE0}" srcOrd="0" destOrd="0" presId="urn:microsoft.com/office/officeart/2008/layout/TitlePictureLineup"/>
    <dgm:cxn modelId="{57088418-9FA6-4CD5-A43D-3ED0032CB006}" type="presOf" srcId="{B07A30E4-BD76-44D2-8BAC-5400E4BB9762}" destId="{CB64E690-4E61-45A9-865D-7430FFBCCC4C}" srcOrd="0" destOrd="0" presId="urn:microsoft.com/office/officeart/2008/layout/TitlePictureLineup"/>
    <dgm:cxn modelId="{C500A2CB-4901-4A06-A7E4-BD6AA6D8507D}" type="presOf" srcId="{8CF2DFC9-6E36-49B4-A763-C6593B73238D}" destId="{0D16570B-7CFC-40C7-ADD5-6609BF83CE83}" srcOrd="0" destOrd="0" presId="urn:microsoft.com/office/officeart/2008/layout/TitlePictureLineup"/>
    <dgm:cxn modelId="{36E7ACF5-2A94-4FA1-9C06-0CEDD2E39E8D}" type="presOf" srcId="{D73AEC67-4CED-4161-963A-5E84CA82E610}" destId="{65CEA112-87BB-48BC-BA47-D04C4A4BAAE1}" srcOrd="0" destOrd="0" presId="urn:microsoft.com/office/officeart/2008/layout/TitlePictureLineup"/>
    <dgm:cxn modelId="{53BC1BC4-2687-4628-AA1B-93FF63B8BE95}" srcId="{8CF2DFC9-6E36-49B4-A763-C6593B73238D}" destId="{B07A30E4-BD76-44D2-8BAC-5400E4BB9762}" srcOrd="3" destOrd="0" parTransId="{68A49B0F-ECE6-4AE5-A769-B47B8AE73C07}" sibTransId="{5FBDB23A-5F24-45E4-99D1-30F6304B2383}"/>
    <dgm:cxn modelId="{122CBAFB-9156-4908-9A35-FCFB55BBE6A3}" type="presOf" srcId="{CBCD432C-320D-439B-A55F-0F44025663E0}" destId="{A8D44CF2-05B2-43BC-AAC5-71CE58094295}" srcOrd="0" destOrd="0" presId="urn:microsoft.com/office/officeart/2008/layout/TitlePictureLineup"/>
    <dgm:cxn modelId="{679FA3E1-85C8-488D-94D8-54D94A33D45F}" srcId="{B235CF3B-F03F-40BD-A9FC-D55EE079FE2C}" destId="{0C4176E2-9049-4FF3-ABF6-5632FAFF6914}" srcOrd="0" destOrd="0" parTransId="{0890E845-6BA7-40B4-B443-0E1B11D917B3}" sibTransId="{9E70F06F-2573-487F-894F-793391E62201}"/>
    <dgm:cxn modelId="{B140F6B9-5D56-45C0-B25E-18B41CF7783F}" srcId="{8CF2DFC9-6E36-49B4-A763-C6593B73238D}" destId="{B235CF3B-F03F-40BD-A9FC-D55EE079FE2C}" srcOrd="1" destOrd="0" parTransId="{9DABED2A-4957-489E-9850-CD11D91A55E8}" sibTransId="{6BFC2EBD-191C-4B0F-8765-D87D24BC6D0E}"/>
    <dgm:cxn modelId="{0E2A7752-A044-44AE-AC9E-67633BBC4C74}" srcId="{8CF2DFC9-6E36-49B4-A763-C6593B73238D}" destId="{4260E62D-3A2E-4D2A-8E6D-EDA12C658AB0}" srcOrd="2" destOrd="0" parTransId="{937C3695-5F14-4466-B114-940A8D957979}" sibTransId="{069E66C8-0C3D-425E-8A1B-202A1052B468}"/>
    <dgm:cxn modelId="{19B0A40B-220B-48F3-9217-7F097FAADF5D}" type="presParOf" srcId="{0D16570B-7CFC-40C7-ADD5-6609BF83CE83}" destId="{4EF4581A-7E09-4BDC-80A3-EC2B7FB7C5A3}" srcOrd="0" destOrd="0" presId="urn:microsoft.com/office/officeart/2008/layout/TitlePictureLineup"/>
    <dgm:cxn modelId="{5545E0B2-D927-49E5-B038-B0E4E3CADDA6}" type="presParOf" srcId="{4EF4581A-7E09-4BDC-80A3-EC2B7FB7C5A3}" destId="{CFC05013-694D-47DD-93BB-CCCB1B8A29B6}" srcOrd="0" destOrd="0" presId="urn:microsoft.com/office/officeart/2008/layout/TitlePictureLineup"/>
    <dgm:cxn modelId="{AF34AACB-0644-4079-BA1A-BDCAD4A648D0}" type="presParOf" srcId="{4EF4581A-7E09-4BDC-80A3-EC2B7FB7C5A3}" destId="{63A566C4-E051-4E24-AD90-6860C88744E1}" srcOrd="1" destOrd="0" presId="urn:microsoft.com/office/officeart/2008/layout/TitlePictureLineup"/>
    <dgm:cxn modelId="{D412F9D7-BA54-477C-A30F-D07DDE1E5667}" type="presParOf" srcId="{4EF4581A-7E09-4BDC-80A3-EC2B7FB7C5A3}" destId="{408CEEF3-35DA-4AD7-979B-01D24F35E27F}" srcOrd="2" destOrd="0" presId="urn:microsoft.com/office/officeart/2008/layout/TitlePictureLineup"/>
    <dgm:cxn modelId="{623397B5-A8AF-4325-9C74-DADF6EE41CB4}" type="presParOf" srcId="{4EF4581A-7E09-4BDC-80A3-EC2B7FB7C5A3}" destId="{65CEA112-87BB-48BC-BA47-D04C4A4BAAE1}" srcOrd="3" destOrd="0" presId="urn:microsoft.com/office/officeart/2008/layout/TitlePictureLineup"/>
    <dgm:cxn modelId="{EF358072-125A-488E-A17E-BE8D1AC74A60}" type="presParOf" srcId="{0D16570B-7CFC-40C7-ADD5-6609BF83CE83}" destId="{82DDCB1E-2FD4-430E-B510-BC902D1350E6}" srcOrd="1" destOrd="0" presId="urn:microsoft.com/office/officeart/2008/layout/TitlePictureLineup"/>
    <dgm:cxn modelId="{2E6D5007-0C02-49C1-AEED-B5A6D79DEA40}" type="presParOf" srcId="{0D16570B-7CFC-40C7-ADD5-6609BF83CE83}" destId="{01C154D5-1548-44BF-B563-9FB14AAD10DE}" srcOrd="2" destOrd="0" presId="urn:microsoft.com/office/officeart/2008/layout/TitlePictureLineup"/>
    <dgm:cxn modelId="{D9B8302E-3950-4B29-9B62-E3B11D5C222F}" type="presParOf" srcId="{01C154D5-1548-44BF-B563-9FB14AAD10DE}" destId="{C2A117A7-C74F-4878-8562-96B430B4D7F6}" srcOrd="0" destOrd="0" presId="urn:microsoft.com/office/officeart/2008/layout/TitlePictureLineup"/>
    <dgm:cxn modelId="{03E3D21C-C176-475F-8F36-334185963CD9}" type="presParOf" srcId="{01C154D5-1548-44BF-B563-9FB14AAD10DE}" destId="{FA7C3C86-4F41-4FC1-B966-A6CED3115056}" srcOrd="1" destOrd="0" presId="urn:microsoft.com/office/officeart/2008/layout/TitlePictureLineup"/>
    <dgm:cxn modelId="{D8BE37AB-1A00-4715-AC33-1EB8060D58EB}" type="presParOf" srcId="{01C154D5-1548-44BF-B563-9FB14AAD10DE}" destId="{B8D838DD-F568-4181-BD44-596841E767B5}" srcOrd="2" destOrd="0" presId="urn:microsoft.com/office/officeart/2008/layout/TitlePictureLineup"/>
    <dgm:cxn modelId="{F6A48200-99B2-4436-8BF6-5E83C718CECC}" type="presParOf" srcId="{01C154D5-1548-44BF-B563-9FB14AAD10DE}" destId="{32AE46FA-A3FA-485E-A273-820BEB649FE0}" srcOrd="3" destOrd="0" presId="urn:microsoft.com/office/officeart/2008/layout/TitlePictureLineup"/>
    <dgm:cxn modelId="{7D4A0630-E638-47D7-9E9B-8E33A1C576F2}" type="presParOf" srcId="{0D16570B-7CFC-40C7-ADD5-6609BF83CE83}" destId="{405BE016-C3B4-415D-B47D-56AA7C2204C0}" srcOrd="3" destOrd="0" presId="urn:microsoft.com/office/officeart/2008/layout/TitlePictureLineup"/>
    <dgm:cxn modelId="{B606BC09-035A-499C-86D7-027536D12442}" type="presParOf" srcId="{0D16570B-7CFC-40C7-ADD5-6609BF83CE83}" destId="{600C6ECF-2041-46E9-9F82-3301725000C7}" srcOrd="4" destOrd="0" presId="urn:microsoft.com/office/officeart/2008/layout/TitlePictureLineup"/>
    <dgm:cxn modelId="{63EB8324-2C81-4CC5-BAAF-A73B48381204}" type="presParOf" srcId="{600C6ECF-2041-46E9-9F82-3301725000C7}" destId="{C70CD888-E067-40C8-A3DC-73A54B8A9A86}" srcOrd="0" destOrd="0" presId="urn:microsoft.com/office/officeart/2008/layout/TitlePictureLineup"/>
    <dgm:cxn modelId="{BD58135A-D927-4C9B-ADC1-9A8780652ABB}" type="presParOf" srcId="{600C6ECF-2041-46E9-9F82-3301725000C7}" destId="{607A8ED1-1540-4F58-9121-64D59F836966}" srcOrd="1" destOrd="0" presId="urn:microsoft.com/office/officeart/2008/layout/TitlePictureLineup"/>
    <dgm:cxn modelId="{CA458FCD-3D48-4CC8-88C1-252087570461}" type="presParOf" srcId="{600C6ECF-2041-46E9-9F82-3301725000C7}" destId="{A8D44CF2-05B2-43BC-AAC5-71CE58094295}" srcOrd="2" destOrd="0" presId="urn:microsoft.com/office/officeart/2008/layout/TitlePictureLineup"/>
    <dgm:cxn modelId="{C1627BBD-6778-4F9A-B013-ABA492DE6458}" type="presParOf" srcId="{600C6ECF-2041-46E9-9F82-3301725000C7}" destId="{99C22D8A-D19D-494F-9BDE-F21BCCA642D3}" srcOrd="3" destOrd="0" presId="urn:microsoft.com/office/officeart/2008/layout/TitlePictureLineup"/>
    <dgm:cxn modelId="{C629CA28-1389-4C3A-81F5-7A294082585C}" type="presParOf" srcId="{0D16570B-7CFC-40C7-ADD5-6609BF83CE83}" destId="{A672F634-0FB8-4368-B9CA-4E1701BD2A4E}" srcOrd="5" destOrd="0" presId="urn:microsoft.com/office/officeart/2008/layout/TitlePictureLineup"/>
    <dgm:cxn modelId="{C6C5D13D-0AC8-438F-8524-53CD0CAC2C65}" type="presParOf" srcId="{0D16570B-7CFC-40C7-ADD5-6609BF83CE83}" destId="{BC62AF0B-7C23-43EA-A60C-4CC88F22B796}" srcOrd="6" destOrd="0" presId="urn:microsoft.com/office/officeart/2008/layout/TitlePictureLineup"/>
    <dgm:cxn modelId="{8326FA37-42FF-49AE-986B-15F52B49481E}" type="presParOf" srcId="{BC62AF0B-7C23-43EA-A60C-4CC88F22B796}" destId="{37AABCDA-E4B1-44AF-B1FC-8D4C48C8FDE0}" srcOrd="0" destOrd="0" presId="urn:microsoft.com/office/officeart/2008/layout/TitlePictureLineup"/>
    <dgm:cxn modelId="{7FE59BA9-F91B-439B-855C-A4B3FF6F393B}" type="presParOf" srcId="{BC62AF0B-7C23-43EA-A60C-4CC88F22B796}" destId="{06C4E914-9F29-42EE-9A41-95AC0850237F}" srcOrd="1" destOrd="0" presId="urn:microsoft.com/office/officeart/2008/layout/TitlePictureLineup"/>
    <dgm:cxn modelId="{43B47BD2-2117-49E0-8AC7-9C6A3E9FBD82}" type="presParOf" srcId="{BC62AF0B-7C23-43EA-A60C-4CC88F22B796}" destId="{E23B33D3-2651-4A72-AA03-90BC28DF7FFA}" srcOrd="2" destOrd="0" presId="urn:microsoft.com/office/officeart/2008/layout/TitlePictureLineup"/>
    <dgm:cxn modelId="{625C6850-C890-4FB1-8CB9-7695582B443C}" type="presParOf" srcId="{BC62AF0B-7C23-43EA-A60C-4CC88F22B796}" destId="{CB64E690-4E61-45A9-865D-7430FFBCCC4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CA7AA1-89BE-4DB7-A01A-C34A3E070349}" type="doc">
      <dgm:prSet loTypeId="urn:microsoft.com/office/officeart/2005/8/layout/vList4" loCatId="picture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CADC6CB7-FEC8-4A4B-9791-E1BDDA9F5906}">
      <dgm:prSet phldrT="[Text]" custT="1"/>
      <dgm:spPr/>
      <dgm:t>
        <a:bodyPr/>
        <a:lstStyle/>
        <a:p>
          <a:pPr>
            <a:spcAft>
              <a:spcPts val="200"/>
            </a:spcAft>
          </a:pPr>
          <a:r>
            <a:rPr lang="cs-CZ" sz="1800" b="1" dirty="0" smtClean="0">
              <a:latin typeface="Arial" pitchFamily="34" charset="0"/>
              <a:cs typeface="Arial" pitchFamily="34" charset="0"/>
            </a:rPr>
            <a:t>Černozemě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425E021E-6719-421A-8DBA-C20A20F50649}" type="parTrans" cxnId="{C29A5045-87BB-4118-B91B-2D8E96711B05}">
      <dgm:prSet/>
      <dgm:spPr/>
      <dgm:t>
        <a:bodyPr/>
        <a:lstStyle/>
        <a:p>
          <a:endParaRPr lang="cs-CZ"/>
        </a:p>
      </dgm:t>
    </dgm:pt>
    <dgm:pt modelId="{5DD0D609-75CE-4241-A8A5-7717B781B3C3}" type="sibTrans" cxnId="{C29A5045-87BB-4118-B91B-2D8E96711B05}">
      <dgm:prSet/>
      <dgm:spPr/>
      <dgm:t>
        <a:bodyPr/>
        <a:lstStyle/>
        <a:p>
          <a:endParaRPr lang="cs-CZ"/>
        </a:p>
      </dgm:t>
    </dgm:pt>
    <dgm:pt modelId="{6D614620-5ADF-439B-A8AF-B82E44CD5DB4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Nejúrodnější, vysoký obsah humusu, teplé a suché nížiny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20E17284-A33D-405A-9E5D-CDE7CBA67CE6}" type="parTrans" cxnId="{99272021-631F-4852-AFCC-D0DF6C53B8E0}">
      <dgm:prSet/>
      <dgm:spPr/>
      <dgm:t>
        <a:bodyPr/>
        <a:lstStyle/>
        <a:p>
          <a:endParaRPr lang="cs-CZ"/>
        </a:p>
      </dgm:t>
    </dgm:pt>
    <dgm:pt modelId="{4B6B10BA-3B56-4CDC-BC71-CA744C17D4A6}" type="sibTrans" cxnId="{99272021-631F-4852-AFCC-D0DF6C53B8E0}">
      <dgm:prSet/>
      <dgm:spPr/>
      <dgm:t>
        <a:bodyPr/>
        <a:lstStyle/>
        <a:p>
          <a:endParaRPr lang="cs-CZ"/>
        </a:p>
      </dgm:t>
    </dgm:pt>
    <dgm:pt modelId="{5FBC1CCA-4781-4406-B841-9F7B7E0A8176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Polabí, Poohří, moravské úvaly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FFE7F919-DE12-452F-BBCF-58825F2F8A8C}" type="parTrans" cxnId="{DC473AA1-591B-476E-B702-F9B56F93C130}">
      <dgm:prSet/>
      <dgm:spPr/>
      <dgm:t>
        <a:bodyPr/>
        <a:lstStyle/>
        <a:p>
          <a:endParaRPr lang="cs-CZ"/>
        </a:p>
      </dgm:t>
    </dgm:pt>
    <dgm:pt modelId="{2B8BC2B1-F23E-4651-8D31-FDC833459278}" type="sibTrans" cxnId="{DC473AA1-591B-476E-B702-F9B56F93C130}">
      <dgm:prSet/>
      <dgm:spPr/>
      <dgm:t>
        <a:bodyPr/>
        <a:lstStyle/>
        <a:p>
          <a:endParaRPr lang="cs-CZ"/>
        </a:p>
      </dgm:t>
    </dgm:pt>
    <dgm:pt modelId="{7712C91D-D1C8-45DF-91ED-65584131E34C}">
      <dgm:prSet phldrT="[Text]" custT="1"/>
      <dgm:spPr/>
      <dgm:t>
        <a:bodyPr/>
        <a:lstStyle/>
        <a:p>
          <a:pPr>
            <a:spcAft>
              <a:spcPts val="200"/>
            </a:spcAft>
          </a:pPr>
          <a:r>
            <a:rPr lang="cs-CZ" sz="1800" b="1" dirty="0" smtClean="0">
              <a:latin typeface="Arial" pitchFamily="34" charset="0"/>
              <a:cs typeface="Arial" pitchFamily="34" charset="0"/>
            </a:rPr>
            <a:t>Hnědozemě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1451596B-FCB5-40A7-8769-4B6994992277}" type="parTrans" cxnId="{56129C70-1146-4B0B-9B69-66B37D5F6BCA}">
      <dgm:prSet/>
      <dgm:spPr/>
      <dgm:t>
        <a:bodyPr/>
        <a:lstStyle/>
        <a:p>
          <a:endParaRPr lang="cs-CZ"/>
        </a:p>
      </dgm:t>
    </dgm:pt>
    <dgm:pt modelId="{DD2EFAD3-CC91-4186-8E95-CA104C0B40BA}" type="sibTrans" cxnId="{56129C70-1146-4B0B-9B69-66B37D5F6BCA}">
      <dgm:prSet/>
      <dgm:spPr/>
      <dgm:t>
        <a:bodyPr/>
        <a:lstStyle/>
        <a:p>
          <a:endParaRPr lang="cs-CZ"/>
        </a:p>
      </dgm:t>
    </dgm:pt>
    <dgm:pt modelId="{9A49B5AA-B926-4C10-9A12-2561B13E6410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Úrodné, mají menší obsah humusu než černozemě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56C20865-A357-4E04-A843-31CABB1B828D}" type="parTrans" cxnId="{61D0339D-5DF7-4038-9B66-8990FBC23EED}">
      <dgm:prSet/>
      <dgm:spPr/>
      <dgm:t>
        <a:bodyPr/>
        <a:lstStyle/>
        <a:p>
          <a:endParaRPr lang="cs-CZ"/>
        </a:p>
      </dgm:t>
    </dgm:pt>
    <dgm:pt modelId="{69E077D2-42AB-4100-B0FA-0F6EE0049BEE}" type="sibTrans" cxnId="{61D0339D-5DF7-4038-9B66-8990FBC23EED}">
      <dgm:prSet/>
      <dgm:spPr/>
      <dgm:t>
        <a:bodyPr/>
        <a:lstStyle/>
        <a:p>
          <a:endParaRPr lang="cs-CZ"/>
        </a:p>
      </dgm:t>
    </dgm:pt>
    <dgm:pt modelId="{366883E8-C415-46F4-ABF1-C1E5F0C9CFA3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Nižší stupně pahorkatin, okraje nížin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4A671A9A-51FB-4180-8354-E3E86BDB6BE6}" type="parTrans" cxnId="{5007D37C-1551-4CD9-97CD-E525D78128CE}">
      <dgm:prSet/>
      <dgm:spPr/>
      <dgm:t>
        <a:bodyPr/>
        <a:lstStyle/>
        <a:p>
          <a:endParaRPr lang="cs-CZ"/>
        </a:p>
      </dgm:t>
    </dgm:pt>
    <dgm:pt modelId="{7D9A658C-B7B5-4E59-A123-2E96587ED0E9}" type="sibTrans" cxnId="{5007D37C-1551-4CD9-97CD-E525D78128CE}">
      <dgm:prSet/>
      <dgm:spPr/>
      <dgm:t>
        <a:bodyPr/>
        <a:lstStyle/>
        <a:p>
          <a:endParaRPr lang="cs-CZ"/>
        </a:p>
      </dgm:t>
    </dgm:pt>
    <dgm:pt modelId="{F79E332C-F447-44D6-840A-DF0E19DD5CE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s-CZ" sz="1800" b="1" dirty="0" smtClean="0">
              <a:latin typeface="Arial" pitchFamily="34" charset="0"/>
              <a:cs typeface="Arial" pitchFamily="34" charset="0"/>
            </a:rPr>
            <a:t>Hnědé půdy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B2714B87-6101-4AC3-A2B9-E3C8D3D324BA}" type="parTrans" cxnId="{5833E0B3-655F-4EA9-95D6-D96CDD166F72}">
      <dgm:prSet/>
      <dgm:spPr/>
      <dgm:t>
        <a:bodyPr/>
        <a:lstStyle/>
        <a:p>
          <a:endParaRPr lang="cs-CZ"/>
        </a:p>
      </dgm:t>
    </dgm:pt>
    <dgm:pt modelId="{5BB8AD87-F1EF-4E3A-AE8F-D78669D63B36}" type="sibTrans" cxnId="{5833E0B3-655F-4EA9-95D6-D96CDD166F72}">
      <dgm:prSet/>
      <dgm:spPr/>
      <dgm:t>
        <a:bodyPr/>
        <a:lstStyle/>
        <a:p>
          <a:endParaRPr lang="cs-CZ"/>
        </a:p>
      </dgm:t>
    </dgm:pt>
    <dgm:pt modelId="{E86591C2-09E8-475B-9339-8DAF485ED9E8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Nejrozšířenější, středně až méně úrodné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E8025F11-73EB-4251-A40B-91994BEFF54A}" type="parTrans" cxnId="{43150709-1748-4DEA-A828-7D968C718706}">
      <dgm:prSet/>
      <dgm:spPr/>
      <dgm:t>
        <a:bodyPr/>
        <a:lstStyle/>
        <a:p>
          <a:endParaRPr lang="cs-CZ"/>
        </a:p>
      </dgm:t>
    </dgm:pt>
    <dgm:pt modelId="{A2658E7C-70CA-4933-82B5-3C5F79C737C2}" type="sibTrans" cxnId="{43150709-1748-4DEA-A828-7D968C718706}">
      <dgm:prSet/>
      <dgm:spPr/>
      <dgm:t>
        <a:bodyPr/>
        <a:lstStyle/>
        <a:p>
          <a:endParaRPr lang="cs-CZ"/>
        </a:p>
      </dgm:t>
    </dgm:pt>
    <dgm:pt modelId="{AC129C3C-C0CA-4750-AEB1-3D4E5E8B3C0A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Pahorkatiny, vrchoviny, okraje horských oblastí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402F3505-1816-4562-B45B-E448D2D8786B}" type="parTrans" cxnId="{85601F4F-3903-43F4-8988-B029CAD3A325}">
      <dgm:prSet/>
      <dgm:spPr/>
      <dgm:t>
        <a:bodyPr/>
        <a:lstStyle/>
        <a:p>
          <a:endParaRPr lang="cs-CZ"/>
        </a:p>
      </dgm:t>
    </dgm:pt>
    <dgm:pt modelId="{59B70DBA-BDF5-4378-BA19-7BD9C1918D6B}" type="sibTrans" cxnId="{85601F4F-3903-43F4-8988-B029CAD3A325}">
      <dgm:prSet/>
      <dgm:spPr/>
      <dgm:t>
        <a:bodyPr/>
        <a:lstStyle/>
        <a:p>
          <a:endParaRPr lang="cs-CZ"/>
        </a:p>
      </dgm:t>
    </dgm:pt>
    <dgm:pt modelId="{B65F6252-636D-489A-A73C-4FD63157ED3E}">
      <dgm:prSet/>
      <dgm:spPr/>
      <dgm:t>
        <a:bodyPr/>
        <a:lstStyle/>
        <a:p>
          <a:endParaRPr lang="cs-CZ" dirty="0"/>
        </a:p>
      </dgm:t>
    </dgm:pt>
    <dgm:pt modelId="{576AFA4E-99CB-4DFC-A4E7-BECECBFAA726}" type="parTrans" cxnId="{15DACB23-B26E-4CF0-9BD0-75E612E788E2}">
      <dgm:prSet/>
      <dgm:spPr/>
      <dgm:t>
        <a:bodyPr/>
        <a:lstStyle/>
        <a:p>
          <a:endParaRPr lang="cs-CZ"/>
        </a:p>
      </dgm:t>
    </dgm:pt>
    <dgm:pt modelId="{C1974E7D-4596-48BB-A7AF-B4F059D5C6A0}" type="sibTrans" cxnId="{15DACB23-B26E-4CF0-9BD0-75E612E788E2}">
      <dgm:prSet/>
      <dgm:spPr/>
      <dgm:t>
        <a:bodyPr/>
        <a:lstStyle/>
        <a:p>
          <a:endParaRPr lang="cs-CZ"/>
        </a:p>
      </dgm:t>
    </dgm:pt>
    <dgm:pt modelId="{0C67D68D-094D-4AD4-AC51-B266A583AD73}">
      <dgm:prSet/>
      <dgm:spPr/>
      <dgm:t>
        <a:bodyPr/>
        <a:lstStyle/>
        <a:p>
          <a:endParaRPr lang="cs-CZ"/>
        </a:p>
      </dgm:t>
    </dgm:pt>
    <dgm:pt modelId="{7C01E979-C42E-499B-A34B-3FA31F1E6C91}" type="parTrans" cxnId="{D285BE11-E478-445F-B155-7F1CA7A68962}">
      <dgm:prSet/>
      <dgm:spPr/>
      <dgm:t>
        <a:bodyPr/>
        <a:lstStyle/>
        <a:p>
          <a:endParaRPr lang="cs-CZ"/>
        </a:p>
      </dgm:t>
    </dgm:pt>
    <dgm:pt modelId="{ED4C8B44-1A81-4C74-85F3-920456304D6E}" type="sibTrans" cxnId="{D285BE11-E478-445F-B155-7F1CA7A68962}">
      <dgm:prSet/>
      <dgm:spPr/>
      <dgm:t>
        <a:bodyPr/>
        <a:lstStyle/>
        <a:p>
          <a:endParaRPr lang="cs-CZ"/>
        </a:p>
      </dgm:t>
    </dgm:pt>
    <dgm:pt modelId="{B0F799C3-A9FA-42BF-8634-8DD778C0E1C1}" type="pres">
      <dgm:prSet presAssocID="{0FCA7AA1-89BE-4DB7-A01A-C34A3E07034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532E5FE-91B6-4ACE-8E47-ABE535B031FD}" type="pres">
      <dgm:prSet presAssocID="{CADC6CB7-FEC8-4A4B-9791-E1BDDA9F5906}" presName="comp" presStyleCnt="0"/>
      <dgm:spPr/>
      <dgm:t>
        <a:bodyPr/>
        <a:lstStyle/>
        <a:p>
          <a:endParaRPr lang="cs-CZ"/>
        </a:p>
      </dgm:t>
    </dgm:pt>
    <dgm:pt modelId="{71BD53E3-A914-4219-8FDA-E62B48F9B848}" type="pres">
      <dgm:prSet presAssocID="{CADC6CB7-FEC8-4A4B-9791-E1BDDA9F5906}" presName="box" presStyleLbl="node1" presStyleIdx="0" presStyleCnt="5"/>
      <dgm:spPr/>
      <dgm:t>
        <a:bodyPr/>
        <a:lstStyle/>
        <a:p>
          <a:endParaRPr lang="cs-CZ"/>
        </a:p>
      </dgm:t>
    </dgm:pt>
    <dgm:pt modelId="{408F4D92-1050-4248-B3FE-758D5E2FAC7F}" type="pres">
      <dgm:prSet presAssocID="{CADC6CB7-FEC8-4A4B-9791-E1BDDA9F5906}" presName="img" presStyleLbl="fgImgPlace1" presStyleIdx="0" presStyleCnt="5" custScaleY="116503" custLinFactNeighborX="-1058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cs-CZ"/>
        </a:p>
      </dgm:t>
    </dgm:pt>
    <dgm:pt modelId="{2B03EB58-2842-4DA2-9B21-AD4EC91EFF64}" type="pres">
      <dgm:prSet presAssocID="{CADC6CB7-FEC8-4A4B-9791-E1BDDA9F590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5B0865-D0B7-4BA1-B7AD-B908D964167E}" type="pres">
      <dgm:prSet presAssocID="{5DD0D609-75CE-4241-A8A5-7717B781B3C3}" presName="spacer" presStyleCnt="0"/>
      <dgm:spPr/>
      <dgm:t>
        <a:bodyPr/>
        <a:lstStyle/>
        <a:p>
          <a:endParaRPr lang="cs-CZ"/>
        </a:p>
      </dgm:t>
    </dgm:pt>
    <dgm:pt modelId="{63C29F6C-A85D-4B34-BD39-3B24CF122C9F}" type="pres">
      <dgm:prSet presAssocID="{7712C91D-D1C8-45DF-91ED-65584131E34C}" presName="comp" presStyleCnt="0"/>
      <dgm:spPr/>
      <dgm:t>
        <a:bodyPr/>
        <a:lstStyle/>
        <a:p>
          <a:endParaRPr lang="cs-CZ"/>
        </a:p>
      </dgm:t>
    </dgm:pt>
    <dgm:pt modelId="{5A0038C8-D6D2-4010-B196-4767ACDD02E3}" type="pres">
      <dgm:prSet presAssocID="{7712C91D-D1C8-45DF-91ED-65584131E34C}" presName="box" presStyleLbl="node1" presStyleIdx="1" presStyleCnt="5" custLinFactNeighborY="1505"/>
      <dgm:spPr/>
      <dgm:t>
        <a:bodyPr/>
        <a:lstStyle/>
        <a:p>
          <a:endParaRPr lang="cs-CZ"/>
        </a:p>
      </dgm:t>
    </dgm:pt>
    <dgm:pt modelId="{9B984B2A-EA21-4382-B60C-534F2A850CD5}" type="pres">
      <dgm:prSet presAssocID="{7712C91D-D1C8-45DF-91ED-65584131E34C}" presName="img" presStyleLbl="fgImgPlace1" presStyleIdx="1" presStyleCnt="5" custScaleY="107541" custLinFactNeighborX="-1726" custLinFactNeighborY="-2040"/>
      <dgm:spPr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5000" b="-65000"/>
          </a:stretch>
        </a:blipFill>
      </dgm:spPr>
      <dgm:t>
        <a:bodyPr/>
        <a:lstStyle/>
        <a:p>
          <a:endParaRPr lang="cs-CZ"/>
        </a:p>
      </dgm:t>
    </dgm:pt>
    <dgm:pt modelId="{31FAFC4D-FFFB-4E27-91FC-1137C338E306}" type="pres">
      <dgm:prSet presAssocID="{7712C91D-D1C8-45DF-91ED-65584131E34C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EE50A7-CFDC-4016-88B8-513118E2513C}" type="pres">
      <dgm:prSet presAssocID="{DD2EFAD3-CC91-4186-8E95-CA104C0B40BA}" presName="spacer" presStyleCnt="0"/>
      <dgm:spPr/>
      <dgm:t>
        <a:bodyPr/>
        <a:lstStyle/>
        <a:p>
          <a:endParaRPr lang="cs-CZ"/>
        </a:p>
      </dgm:t>
    </dgm:pt>
    <dgm:pt modelId="{408EC927-4D1F-42D0-A835-433F09E2C720}" type="pres">
      <dgm:prSet presAssocID="{F79E332C-F447-44D6-840A-DF0E19DD5CE4}" presName="comp" presStyleCnt="0"/>
      <dgm:spPr/>
      <dgm:t>
        <a:bodyPr/>
        <a:lstStyle/>
        <a:p>
          <a:endParaRPr lang="cs-CZ"/>
        </a:p>
      </dgm:t>
    </dgm:pt>
    <dgm:pt modelId="{3C967B39-1D77-4DF4-B668-BA76625813E6}" type="pres">
      <dgm:prSet presAssocID="{F79E332C-F447-44D6-840A-DF0E19DD5CE4}" presName="box" presStyleLbl="node1" presStyleIdx="2" presStyleCnt="5" custLinFactNeighborY="-758"/>
      <dgm:spPr/>
      <dgm:t>
        <a:bodyPr/>
        <a:lstStyle/>
        <a:p>
          <a:endParaRPr lang="cs-CZ"/>
        </a:p>
      </dgm:t>
    </dgm:pt>
    <dgm:pt modelId="{102E4970-3370-40E9-B9E8-2D0D77B9CC4F}" type="pres">
      <dgm:prSet presAssocID="{F79E332C-F447-44D6-840A-DF0E19DD5CE4}" presName="img" presStyleLbl="fgImgPlace1" presStyleIdx="2" presStyleCnt="5" custScaleY="116503" custLinFactNeighborX="-1417" custLinFactNeighborY="-390"/>
      <dgm:spPr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cs-CZ"/>
        </a:p>
      </dgm:t>
    </dgm:pt>
    <dgm:pt modelId="{1D99BFBB-4DE4-4279-8AB5-AF2B42D504EC}" type="pres">
      <dgm:prSet presAssocID="{F79E332C-F447-44D6-840A-DF0E19DD5CE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E50DBA-79AC-4D39-8C9B-3B92F42E05D8}" type="pres">
      <dgm:prSet presAssocID="{5BB8AD87-F1EF-4E3A-AE8F-D78669D63B36}" presName="spacer" presStyleCnt="0"/>
      <dgm:spPr/>
      <dgm:t>
        <a:bodyPr/>
        <a:lstStyle/>
        <a:p>
          <a:endParaRPr lang="cs-CZ"/>
        </a:p>
      </dgm:t>
    </dgm:pt>
    <dgm:pt modelId="{FDCD3F2C-DBF4-4562-B503-5041D4786777}" type="pres">
      <dgm:prSet presAssocID="{B65F6252-636D-489A-A73C-4FD63157ED3E}" presName="comp" presStyleCnt="0"/>
      <dgm:spPr/>
      <dgm:t>
        <a:bodyPr/>
        <a:lstStyle/>
        <a:p>
          <a:endParaRPr lang="cs-CZ"/>
        </a:p>
      </dgm:t>
    </dgm:pt>
    <dgm:pt modelId="{E52F2D1D-8AE8-401B-8253-F6562507DC85}" type="pres">
      <dgm:prSet presAssocID="{B65F6252-636D-489A-A73C-4FD63157ED3E}" presName="box" presStyleLbl="node1" presStyleIdx="3" presStyleCnt="5"/>
      <dgm:spPr/>
      <dgm:t>
        <a:bodyPr/>
        <a:lstStyle/>
        <a:p>
          <a:endParaRPr lang="cs-CZ"/>
        </a:p>
      </dgm:t>
    </dgm:pt>
    <dgm:pt modelId="{8C313A25-4D56-4D7C-BEE2-2C0D83FF8556}" type="pres">
      <dgm:prSet presAssocID="{B65F6252-636D-489A-A73C-4FD63157ED3E}" presName="img" presStyleLbl="fgImgPlace1" presStyleIdx="3" presStyleCnt="5" custScaleY="116503" custLinFactNeighborX="-1058"/>
      <dgm:spPr>
        <a:blipFill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cs-CZ"/>
        </a:p>
      </dgm:t>
    </dgm:pt>
    <dgm:pt modelId="{3B937EE3-A054-4283-93C2-B99CDAAFC773}" type="pres">
      <dgm:prSet presAssocID="{B65F6252-636D-489A-A73C-4FD63157ED3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EE906F-7993-4BAE-8670-80AABCDDB191}" type="pres">
      <dgm:prSet presAssocID="{C1974E7D-4596-48BB-A7AF-B4F059D5C6A0}" presName="spacer" presStyleCnt="0"/>
      <dgm:spPr/>
      <dgm:t>
        <a:bodyPr/>
        <a:lstStyle/>
        <a:p>
          <a:endParaRPr lang="cs-CZ"/>
        </a:p>
      </dgm:t>
    </dgm:pt>
    <dgm:pt modelId="{37D36B58-C110-469D-92B9-EE6203798799}" type="pres">
      <dgm:prSet presAssocID="{0C67D68D-094D-4AD4-AC51-B266A583AD73}" presName="comp" presStyleCnt="0"/>
      <dgm:spPr/>
      <dgm:t>
        <a:bodyPr/>
        <a:lstStyle/>
        <a:p>
          <a:endParaRPr lang="cs-CZ"/>
        </a:p>
      </dgm:t>
    </dgm:pt>
    <dgm:pt modelId="{518AB90B-70F2-453F-8746-F30BBCC0A0EB}" type="pres">
      <dgm:prSet presAssocID="{0C67D68D-094D-4AD4-AC51-B266A583AD73}" presName="box" presStyleLbl="node1" presStyleIdx="4" presStyleCnt="5"/>
      <dgm:spPr/>
      <dgm:t>
        <a:bodyPr/>
        <a:lstStyle/>
        <a:p>
          <a:endParaRPr lang="cs-CZ"/>
        </a:p>
      </dgm:t>
    </dgm:pt>
    <dgm:pt modelId="{A7EE2EE6-FE20-4742-822A-AF702388F88E}" type="pres">
      <dgm:prSet presAssocID="{0C67D68D-094D-4AD4-AC51-B266A583AD73}" presName="img" presStyleLbl="fgImgPlace1" presStyleIdx="4" presStyleCnt="5" custScaleY="116503" custLinFactNeighborX="-1058" custLinFactNeighborY="1202"/>
      <dgm:spPr>
        <a:blipFill>
          <a:blip xmlns:r="http://schemas.openxmlformats.org/officeDocument/2006/relationships"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  <dgm:t>
        <a:bodyPr/>
        <a:lstStyle/>
        <a:p>
          <a:endParaRPr lang="cs-CZ"/>
        </a:p>
      </dgm:t>
    </dgm:pt>
    <dgm:pt modelId="{DB2C9DBD-7D36-45CD-86F9-A59987BA4DE9}" type="pres">
      <dgm:prSet presAssocID="{0C67D68D-094D-4AD4-AC51-B266A583AD7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DB666B2-D890-4C7B-B334-C203CE377488}" type="presOf" srcId="{0C67D68D-094D-4AD4-AC51-B266A583AD73}" destId="{DB2C9DBD-7D36-45CD-86F9-A59987BA4DE9}" srcOrd="1" destOrd="0" presId="urn:microsoft.com/office/officeart/2005/8/layout/vList4"/>
    <dgm:cxn modelId="{CF500CA2-01EA-4636-813C-9F31191A1477}" type="presOf" srcId="{0FCA7AA1-89BE-4DB7-A01A-C34A3E070349}" destId="{B0F799C3-A9FA-42BF-8634-8DD778C0E1C1}" srcOrd="0" destOrd="0" presId="urn:microsoft.com/office/officeart/2005/8/layout/vList4"/>
    <dgm:cxn modelId="{56129C70-1146-4B0B-9B69-66B37D5F6BCA}" srcId="{0FCA7AA1-89BE-4DB7-A01A-C34A3E070349}" destId="{7712C91D-D1C8-45DF-91ED-65584131E34C}" srcOrd="1" destOrd="0" parTransId="{1451596B-FCB5-40A7-8769-4B6994992277}" sibTransId="{DD2EFAD3-CC91-4186-8E95-CA104C0B40BA}"/>
    <dgm:cxn modelId="{3FA91229-B3FB-460C-B849-58CC1BB43FB9}" type="presOf" srcId="{AC129C3C-C0CA-4750-AEB1-3D4E5E8B3C0A}" destId="{1D99BFBB-4DE4-4279-8AB5-AF2B42D504EC}" srcOrd="1" destOrd="2" presId="urn:microsoft.com/office/officeart/2005/8/layout/vList4"/>
    <dgm:cxn modelId="{DC473AA1-591B-476E-B702-F9B56F93C130}" srcId="{CADC6CB7-FEC8-4A4B-9791-E1BDDA9F5906}" destId="{5FBC1CCA-4781-4406-B841-9F7B7E0A8176}" srcOrd="1" destOrd="0" parTransId="{FFE7F919-DE12-452F-BBCF-58825F2F8A8C}" sibTransId="{2B8BC2B1-F23E-4651-8D31-FDC833459278}"/>
    <dgm:cxn modelId="{61D0339D-5DF7-4038-9B66-8990FBC23EED}" srcId="{7712C91D-D1C8-45DF-91ED-65584131E34C}" destId="{9A49B5AA-B926-4C10-9A12-2561B13E6410}" srcOrd="0" destOrd="0" parTransId="{56C20865-A357-4E04-A843-31CABB1B828D}" sibTransId="{69E077D2-42AB-4100-B0FA-0F6EE0049BEE}"/>
    <dgm:cxn modelId="{D31058C7-137E-46E6-987C-D11EBB3F46B6}" type="presOf" srcId="{9A49B5AA-B926-4C10-9A12-2561B13E6410}" destId="{31FAFC4D-FFFB-4E27-91FC-1137C338E306}" srcOrd="1" destOrd="1" presId="urn:microsoft.com/office/officeart/2005/8/layout/vList4"/>
    <dgm:cxn modelId="{72442A7C-6867-48E4-8FB9-F5616CF75BEC}" type="presOf" srcId="{F79E332C-F447-44D6-840A-DF0E19DD5CE4}" destId="{3C967B39-1D77-4DF4-B668-BA76625813E6}" srcOrd="0" destOrd="0" presId="urn:microsoft.com/office/officeart/2005/8/layout/vList4"/>
    <dgm:cxn modelId="{5007D37C-1551-4CD9-97CD-E525D78128CE}" srcId="{7712C91D-D1C8-45DF-91ED-65584131E34C}" destId="{366883E8-C415-46F4-ABF1-C1E5F0C9CFA3}" srcOrd="1" destOrd="0" parTransId="{4A671A9A-51FB-4180-8354-E3E86BDB6BE6}" sibTransId="{7D9A658C-B7B5-4E59-A123-2E96587ED0E9}"/>
    <dgm:cxn modelId="{5833E0B3-655F-4EA9-95D6-D96CDD166F72}" srcId="{0FCA7AA1-89BE-4DB7-A01A-C34A3E070349}" destId="{F79E332C-F447-44D6-840A-DF0E19DD5CE4}" srcOrd="2" destOrd="0" parTransId="{B2714B87-6101-4AC3-A2B9-E3C8D3D324BA}" sibTransId="{5BB8AD87-F1EF-4E3A-AE8F-D78669D63B36}"/>
    <dgm:cxn modelId="{0B3636A1-557E-4C2B-9C48-EF00BB91D061}" type="presOf" srcId="{CADC6CB7-FEC8-4A4B-9791-E1BDDA9F5906}" destId="{71BD53E3-A914-4219-8FDA-E62B48F9B848}" srcOrd="0" destOrd="0" presId="urn:microsoft.com/office/officeart/2005/8/layout/vList4"/>
    <dgm:cxn modelId="{C68A5F09-2676-477C-89C2-C29A8EB722B2}" type="presOf" srcId="{7712C91D-D1C8-45DF-91ED-65584131E34C}" destId="{5A0038C8-D6D2-4010-B196-4767ACDD02E3}" srcOrd="0" destOrd="0" presId="urn:microsoft.com/office/officeart/2005/8/layout/vList4"/>
    <dgm:cxn modelId="{4DA69316-976C-45D4-B982-CF4C4721861D}" type="presOf" srcId="{6D614620-5ADF-439B-A8AF-B82E44CD5DB4}" destId="{2B03EB58-2842-4DA2-9B21-AD4EC91EFF64}" srcOrd="1" destOrd="1" presId="urn:microsoft.com/office/officeart/2005/8/layout/vList4"/>
    <dgm:cxn modelId="{11C5A09A-5F93-4BAB-ABCE-F3164D14AF99}" type="presOf" srcId="{6D614620-5ADF-439B-A8AF-B82E44CD5DB4}" destId="{71BD53E3-A914-4219-8FDA-E62B48F9B848}" srcOrd="0" destOrd="1" presId="urn:microsoft.com/office/officeart/2005/8/layout/vList4"/>
    <dgm:cxn modelId="{CFCCEF3D-74A7-46F6-BBAE-73BE58F269AC}" type="presOf" srcId="{E86591C2-09E8-475B-9339-8DAF485ED9E8}" destId="{1D99BFBB-4DE4-4279-8AB5-AF2B42D504EC}" srcOrd="1" destOrd="1" presId="urn:microsoft.com/office/officeart/2005/8/layout/vList4"/>
    <dgm:cxn modelId="{D18A4CC2-FDAF-4B45-8C70-7C26601EB8C7}" type="presOf" srcId="{366883E8-C415-46F4-ABF1-C1E5F0C9CFA3}" destId="{31FAFC4D-FFFB-4E27-91FC-1137C338E306}" srcOrd="1" destOrd="2" presId="urn:microsoft.com/office/officeart/2005/8/layout/vList4"/>
    <dgm:cxn modelId="{9E7AA12C-650F-4687-B7C9-75DF666D29FE}" type="presOf" srcId="{0C67D68D-094D-4AD4-AC51-B266A583AD73}" destId="{518AB90B-70F2-453F-8746-F30BBCC0A0EB}" srcOrd="0" destOrd="0" presId="urn:microsoft.com/office/officeart/2005/8/layout/vList4"/>
    <dgm:cxn modelId="{13F43681-F89B-4966-A8FC-D299F2872691}" type="presOf" srcId="{5FBC1CCA-4781-4406-B841-9F7B7E0A8176}" destId="{2B03EB58-2842-4DA2-9B21-AD4EC91EFF64}" srcOrd="1" destOrd="2" presId="urn:microsoft.com/office/officeart/2005/8/layout/vList4"/>
    <dgm:cxn modelId="{C29A5045-87BB-4118-B91B-2D8E96711B05}" srcId="{0FCA7AA1-89BE-4DB7-A01A-C34A3E070349}" destId="{CADC6CB7-FEC8-4A4B-9791-E1BDDA9F5906}" srcOrd="0" destOrd="0" parTransId="{425E021E-6719-421A-8DBA-C20A20F50649}" sibTransId="{5DD0D609-75CE-4241-A8A5-7717B781B3C3}"/>
    <dgm:cxn modelId="{F927EFBC-7FFA-4652-8BA4-1D690B87DCE1}" type="presOf" srcId="{9A49B5AA-B926-4C10-9A12-2561B13E6410}" destId="{5A0038C8-D6D2-4010-B196-4767ACDD02E3}" srcOrd="0" destOrd="1" presId="urn:microsoft.com/office/officeart/2005/8/layout/vList4"/>
    <dgm:cxn modelId="{99272021-631F-4852-AFCC-D0DF6C53B8E0}" srcId="{CADC6CB7-FEC8-4A4B-9791-E1BDDA9F5906}" destId="{6D614620-5ADF-439B-A8AF-B82E44CD5DB4}" srcOrd="0" destOrd="0" parTransId="{20E17284-A33D-405A-9E5D-CDE7CBA67CE6}" sibTransId="{4B6B10BA-3B56-4CDC-BC71-CA744C17D4A6}"/>
    <dgm:cxn modelId="{D285BE11-E478-445F-B155-7F1CA7A68962}" srcId="{0FCA7AA1-89BE-4DB7-A01A-C34A3E070349}" destId="{0C67D68D-094D-4AD4-AC51-B266A583AD73}" srcOrd="4" destOrd="0" parTransId="{7C01E979-C42E-499B-A34B-3FA31F1E6C91}" sibTransId="{ED4C8B44-1A81-4C74-85F3-920456304D6E}"/>
    <dgm:cxn modelId="{D683DCD2-F1A5-4F90-85D2-B02D8617335D}" type="presOf" srcId="{CADC6CB7-FEC8-4A4B-9791-E1BDDA9F5906}" destId="{2B03EB58-2842-4DA2-9B21-AD4EC91EFF64}" srcOrd="1" destOrd="0" presId="urn:microsoft.com/office/officeart/2005/8/layout/vList4"/>
    <dgm:cxn modelId="{5E31D07A-5F64-4DA0-B911-E7E9D97DB6A0}" type="presOf" srcId="{7712C91D-D1C8-45DF-91ED-65584131E34C}" destId="{31FAFC4D-FFFB-4E27-91FC-1137C338E306}" srcOrd="1" destOrd="0" presId="urn:microsoft.com/office/officeart/2005/8/layout/vList4"/>
    <dgm:cxn modelId="{85601F4F-3903-43F4-8988-B029CAD3A325}" srcId="{F79E332C-F447-44D6-840A-DF0E19DD5CE4}" destId="{AC129C3C-C0CA-4750-AEB1-3D4E5E8B3C0A}" srcOrd="1" destOrd="0" parTransId="{402F3505-1816-4562-B45B-E448D2D8786B}" sibTransId="{59B70DBA-BDF5-4378-BA19-7BD9C1918D6B}"/>
    <dgm:cxn modelId="{8CE7ACF4-690A-4557-BDF4-70A4D8004664}" type="presOf" srcId="{E86591C2-09E8-475B-9339-8DAF485ED9E8}" destId="{3C967B39-1D77-4DF4-B668-BA76625813E6}" srcOrd="0" destOrd="1" presId="urn:microsoft.com/office/officeart/2005/8/layout/vList4"/>
    <dgm:cxn modelId="{A2B1F6D0-4FC4-4F84-893D-6C794AB49E74}" type="presOf" srcId="{F79E332C-F447-44D6-840A-DF0E19DD5CE4}" destId="{1D99BFBB-4DE4-4279-8AB5-AF2B42D504EC}" srcOrd="1" destOrd="0" presId="urn:microsoft.com/office/officeart/2005/8/layout/vList4"/>
    <dgm:cxn modelId="{473BF1EB-121F-4569-99FD-315F047EDDCD}" type="presOf" srcId="{5FBC1CCA-4781-4406-B841-9F7B7E0A8176}" destId="{71BD53E3-A914-4219-8FDA-E62B48F9B848}" srcOrd="0" destOrd="2" presId="urn:microsoft.com/office/officeart/2005/8/layout/vList4"/>
    <dgm:cxn modelId="{15DACB23-B26E-4CF0-9BD0-75E612E788E2}" srcId="{0FCA7AA1-89BE-4DB7-A01A-C34A3E070349}" destId="{B65F6252-636D-489A-A73C-4FD63157ED3E}" srcOrd="3" destOrd="0" parTransId="{576AFA4E-99CB-4DFC-A4E7-BECECBFAA726}" sibTransId="{C1974E7D-4596-48BB-A7AF-B4F059D5C6A0}"/>
    <dgm:cxn modelId="{B09268CC-CB79-4A28-8E8B-D924A7EA6A99}" type="presOf" srcId="{B65F6252-636D-489A-A73C-4FD63157ED3E}" destId="{E52F2D1D-8AE8-401B-8253-F6562507DC85}" srcOrd="0" destOrd="0" presId="urn:microsoft.com/office/officeart/2005/8/layout/vList4"/>
    <dgm:cxn modelId="{7A527849-64C2-4126-A269-47E120A94291}" type="presOf" srcId="{B65F6252-636D-489A-A73C-4FD63157ED3E}" destId="{3B937EE3-A054-4283-93C2-B99CDAAFC773}" srcOrd="1" destOrd="0" presId="urn:microsoft.com/office/officeart/2005/8/layout/vList4"/>
    <dgm:cxn modelId="{08AD9273-9D66-4923-A25F-1C45E3D1FA35}" type="presOf" srcId="{AC129C3C-C0CA-4750-AEB1-3D4E5E8B3C0A}" destId="{3C967B39-1D77-4DF4-B668-BA76625813E6}" srcOrd="0" destOrd="2" presId="urn:microsoft.com/office/officeart/2005/8/layout/vList4"/>
    <dgm:cxn modelId="{E88E51EF-F7DE-4D06-96F5-F559DF364DA1}" type="presOf" srcId="{366883E8-C415-46F4-ABF1-C1E5F0C9CFA3}" destId="{5A0038C8-D6D2-4010-B196-4767ACDD02E3}" srcOrd="0" destOrd="2" presId="urn:microsoft.com/office/officeart/2005/8/layout/vList4"/>
    <dgm:cxn modelId="{43150709-1748-4DEA-A828-7D968C718706}" srcId="{F79E332C-F447-44D6-840A-DF0E19DD5CE4}" destId="{E86591C2-09E8-475B-9339-8DAF485ED9E8}" srcOrd="0" destOrd="0" parTransId="{E8025F11-73EB-4251-A40B-91994BEFF54A}" sibTransId="{A2658E7C-70CA-4933-82B5-3C5F79C737C2}"/>
    <dgm:cxn modelId="{592C97F1-DE0A-4C22-8938-829A4AE09949}" type="presParOf" srcId="{B0F799C3-A9FA-42BF-8634-8DD778C0E1C1}" destId="{B532E5FE-91B6-4ACE-8E47-ABE535B031FD}" srcOrd="0" destOrd="0" presId="urn:microsoft.com/office/officeart/2005/8/layout/vList4"/>
    <dgm:cxn modelId="{EDDBE252-BCC1-450D-9C9A-637165502575}" type="presParOf" srcId="{B532E5FE-91B6-4ACE-8E47-ABE535B031FD}" destId="{71BD53E3-A914-4219-8FDA-E62B48F9B848}" srcOrd="0" destOrd="0" presId="urn:microsoft.com/office/officeart/2005/8/layout/vList4"/>
    <dgm:cxn modelId="{459CF88D-834C-44AA-AE51-25E77702D36F}" type="presParOf" srcId="{B532E5FE-91B6-4ACE-8E47-ABE535B031FD}" destId="{408F4D92-1050-4248-B3FE-758D5E2FAC7F}" srcOrd="1" destOrd="0" presId="urn:microsoft.com/office/officeart/2005/8/layout/vList4"/>
    <dgm:cxn modelId="{F01C7F6F-D336-4A8C-AC6F-8E3993E52F38}" type="presParOf" srcId="{B532E5FE-91B6-4ACE-8E47-ABE535B031FD}" destId="{2B03EB58-2842-4DA2-9B21-AD4EC91EFF64}" srcOrd="2" destOrd="0" presId="urn:microsoft.com/office/officeart/2005/8/layout/vList4"/>
    <dgm:cxn modelId="{82848D49-81E3-47D6-86C6-DE5DFC0F4D5C}" type="presParOf" srcId="{B0F799C3-A9FA-42BF-8634-8DD778C0E1C1}" destId="{BF5B0865-D0B7-4BA1-B7AD-B908D964167E}" srcOrd="1" destOrd="0" presId="urn:microsoft.com/office/officeart/2005/8/layout/vList4"/>
    <dgm:cxn modelId="{81D16B5F-A84B-4992-888E-2601F5F78EDA}" type="presParOf" srcId="{B0F799C3-A9FA-42BF-8634-8DD778C0E1C1}" destId="{63C29F6C-A85D-4B34-BD39-3B24CF122C9F}" srcOrd="2" destOrd="0" presId="urn:microsoft.com/office/officeart/2005/8/layout/vList4"/>
    <dgm:cxn modelId="{6678D7E5-53D8-4F24-8630-C0EA2959F2D0}" type="presParOf" srcId="{63C29F6C-A85D-4B34-BD39-3B24CF122C9F}" destId="{5A0038C8-D6D2-4010-B196-4767ACDD02E3}" srcOrd="0" destOrd="0" presId="urn:microsoft.com/office/officeart/2005/8/layout/vList4"/>
    <dgm:cxn modelId="{CD1F7763-7294-4791-8BF2-B22F3FF67206}" type="presParOf" srcId="{63C29F6C-A85D-4B34-BD39-3B24CF122C9F}" destId="{9B984B2A-EA21-4382-B60C-534F2A850CD5}" srcOrd="1" destOrd="0" presId="urn:microsoft.com/office/officeart/2005/8/layout/vList4"/>
    <dgm:cxn modelId="{010C6152-F082-45DF-9B4E-A9488860655F}" type="presParOf" srcId="{63C29F6C-A85D-4B34-BD39-3B24CF122C9F}" destId="{31FAFC4D-FFFB-4E27-91FC-1137C338E306}" srcOrd="2" destOrd="0" presId="urn:microsoft.com/office/officeart/2005/8/layout/vList4"/>
    <dgm:cxn modelId="{81FA5216-C97E-40A4-8F0A-D488D918139D}" type="presParOf" srcId="{B0F799C3-A9FA-42BF-8634-8DD778C0E1C1}" destId="{79EE50A7-CFDC-4016-88B8-513118E2513C}" srcOrd="3" destOrd="0" presId="urn:microsoft.com/office/officeart/2005/8/layout/vList4"/>
    <dgm:cxn modelId="{1506FBD8-5E3D-42B3-A317-9FF5C5600C7B}" type="presParOf" srcId="{B0F799C3-A9FA-42BF-8634-8DD778C0E1C1}" destId="{408EC927-4D1F-42D0-A835-433F09E2C720}" srcOrd="4" destOrd="0" presId="urn:microsoft.com/office/officeart/2005/8/layout/vList4"/>
    <dgm:cxn modelId="{8874F6CA-E433-44A9-8E19-7DA66CB45427}" type="presParOf" srcId="{408EC927-4D1F-42D0-A835-433F09E2C720}" destId="{3C967B39-1D77-4DF4-B668-BA76625813E6}" srcOrd="0" destOrd="0" presId="urn:microsoft.com/office/officeart/2005/8/layout/vList4"/>
    <dgm:cxn modelId="{2DDBBAC6-B18A-481B-829B-4E6030B71AE3}" type="presParOf" srcId="{408EC927-4D1F-42D0-A835-433F09E2C720}" destId="{102E4970-3370-40E9-B9E8-2D0D77B9CC4F}" srcOrd="1" destOrd="0" presId="urn:microsoft.com/office/officeart/2005/8/layout/vList4"/>
    <dgm:cxn modelId="{5BB88E5D-F737-4353-A698-856D8D499AAC}" type="presParOf" srcId="{408EC927-4D1F-42D0-A835-433F09E2C720}" destId="{1D99BFBB-4DE4-4279-8AB5-AF2B42D504EC}" srcOrd="2" destOrd="0" presId="urn:microsoft.com/office/officeart/2005/8/layout/vList4"/>
    <dgm:cxn modelId="{1FD55D9C-058F-4244-858C-EA3B357B9D2B}" type="presParOf" srcId="{B0F799C3-A9FA-42BF-8634-8DD778C0E1C1}" destId="{63E50DBA-79AC-4D39-8C9B-3B92F42E05D8}" srcOrd="5" destOrd="0" presId="urn:microsoft.com/office/officeart/2005/8/layout/vList4"/>
    <dgm:cxn modelId="{E8E91106-21C2-49BE-963B-D1EFE17B3B6C}" type="presParOf" srcId="{B0F799C3-A9FA-42BF-8634-8DD778C0E1C1}" destId="{FDCD3F2C-DBF4-4562-B503-5041D4786777}" srcOrd="6" destOrd="0" presId="urn:microsoft.com/office/officeart/2005/8/layout/vList4"/>
    <dgm:cxn modelId="{E4184BD8-D867-4D88-A8B5-7AFD73BEE167}" type="presParOf" srcId="{FDCD3F2C-DBF4-4562-B503-5041D4786777}" destId="{E52F2D1D-8AE8-401B-8253-F6562507DC85}" srcOrd="0" destOrd="0" presId="urn:microsoft.com/office/officeart/2005/8/layout/vList4"/>
    <dgm:cxn modelId="{60DEBC68-82EB-4243-AF47-EF63EEAC128D}" type="presParOf" srcId="{FDCD3F2C-DBF4-4562-B503-5041D4786777}" destId="{8C313A25-4D56-4D7C-BEE2-2C0D83FF8556}" srcOrd="1" destOrd="0" presId="urn:microsoft.com/office/officeart/2005/8/layout/vList4"/>
    <dgm:cxn modelId="{55A495CA-87B3-4E96-9582-CF9D0875870B}" type="presParOf" srcId="{FDCD3F2C-DBF4-4562-B503-5041D4786777}" destId="{3B937EE3-A054-4283-93C2-B99CDAAFC773}" srcOrd="2" destOrd="0" presId="urn:microsoft.com/office/officeart/2005/8/layout/vList4"/>
    <dgm:cxn modelId="{F1C5E209-E9F2-4ECA-B950-0BAD17F84E98}" type="presParOf" srcId="{B0F799C3-A9FA-42BF-8634-8DD778C0E1C1}" destId="{43EE906F-7993-4BAE-8670-80AABCDDB191}" srcOrd="7" destOrd="0" presId="urn:microsoft.com/office/officeart/2005/8/layout/vList4"/>
    <dgm:cxn modelId="{71AC5C38-850C-42AC-9997-D07EA9380D49}" type="presParOf" srcId="{B0F799C3-A9FA-42BF-8634-8DD778C0E1C1}" destId="{37D36B58-C110-469D-92B9-EE6203798799}" srcOrd="8" destOrd="0" presId="urn:microsoft.com/office/officeart/2005/8/layout/vList4"/>
    <dgm:cxn modelId="{F24190CB-3E1B-49A8-B202-9078D66BA49B}" type="presParOf" srcId="{37D36B58-C110-469D-92B9-EE6203798799}" destId="{518AB90B-70F2-453F-8746-F30BBCC0A0EB}" srcOrd="0" destOrd="0" presId="urn:microsoft.com/office/officeart/2005/8/layout/vList4"/>
    <dgm:cxn modelId="{4C8526BC-DC73-403D-BA71-50743E835B44}" type="presParOf" srcId="{37D36B58-C110-469D-92B9-EE6203798799}" destId="{A7EE2EE6-FE20-4742-822A-AF702388F88E}" srcOrd="1" destOrd="0" presId="urn:microsoft.com/office/officeart/2005/8/layout/vList4"/>
    <dgm:cxn modelId="{82FAA309-5BA3-4D04-9AC8-6BEE256108B8}" type="presParOf" srcId="{37D36B58-C110-469D-92B9-EE6203798799}" destId="{DB2C9DBD-7D36-45CD-86F9-A59987BA4DE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E2C0D-B813-47C8-A1E3-38FB5AC4EDE9}">
      <dsp:nvSpPr>
        <dsp:cNvPr id="0" name=""/>
        <dsp:cNvSpPr/>
      </dsp:nvSpPr>
      <dsp:spPr>
        <a:xfrm>
          <a:off x="1187037" y="170070"/>
          <a:ext cx="3059987" cy="377999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05C05-D551-4C40-9064-BAB0647A21E0}">
      <dsp:nvSpPr>
        <dsp:cNvPr id="0" name=""/>
        <dsp:cNvSpPr/>
      </dsp:nvSpPr>
      <dsp:spPr>
        <a:xfrm>
          <a:off x="1447796" y="2282825"/>
          <a:ext cx="2230100" cy="1619999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dirty="0" smtClean="0">
              <a:latin typeface="Arial" pitchFamily="34" charset="0"/>
              <a:cs typeface="Arial" pitchFamily="34" charset="0"/>
            </a:rPr>
            <a:t>Půda je nejsvrchnější část zemského povrchu.</a:t>
          </a:r>
          <a:endParaRPr lang="cs-CZ" sz="2200" b="0" kern="1200" dirty="0">
            <a:latin typeface="Arial" pitchFamily="34" charset="0"/>
            <a:cs typeface="Arial" pitchFamily="34" charset="0"/>
          </a:endParaRPr>
        </a:p>
      </dsp:txBody>
      <dsp:txXfrm>
        <a:off x="1447796" y="2282825"/>
        <a:ext cx="2230100" cy="1619999"/>
      </dsp:txXfrm>
    </dsp:sp>
    <dsp:sp modelId="{F6F40A5C-D68E-4B03-A1E2-FFCAEF4920E6}">
      <dsp:nvSpPr>
        <dsp:cNvPr id="0" name=""/>
        <dsp:cNvSpPr/>
      </dsp:nvSpPr>
      <dsp:spPr>
        <a:xfrm>
          <a:off x="3531820" y="40897"/>
          <a:ext cx="1238684" cy="123868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4F0B0-F768-4D31-B772-7E65250972D2}">
      <dsp:nvSpPr>
        <dsp:cNvPr id="0" name=""/>
        <dsp:cNvSpPr/>
      </dsp:nvSpPr>
      <dsp:spPr>
        <a:xfrm>
          <a:off x="4642593" y="138909"/>
          <a:ext cx="270105" cy="962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15240" bIns="762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 dirty="0">
            <a:noFill/>
          </a:endParaRPr>
        </a:p>
      </dsp:txBody>
      <dsp:txXfrm>
        <a:off x="4642593" y="138909"/>
        <a:ext cx="270105" cy="962361"/>
      </dsp:txXfrm>
    </dsp:sp>
    <dsp:sp modelId="{6FD35FD1-5D70-461D-9D7D-94A4CEE57D2A}">
      <dsp:nvSpPr>
        <dsp:cNvPr id="0" name=""/>
        <dsp:cNvSpPr/>
      </dsp:nvSpPr>
      <dsp:spPr>
        <a:xfrm>
          <a:off x="3542069" y="1412657"/>
          <a:ext cx="1238684" cy="123868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B938E-F42A-4463-B254-D6024109081A}">
      <dsp:nvSpPr>
        <dsp:cNvPr id="0" name=""/>
        <dsp:cNvSpPr/>
      </dsp:nvSpPr>
      <dsp:spPr>
        <a:xfrm>
          <a:off x="4642593" y="1550819"/>
          <a:ext cx="270105" cy="962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15240" bIns="762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 dirty="0">
            <a:noFill/>
          </a:endParaRPr>
        </a:p>
      </dsp:txBody>
      <dsp:txXfrm>
        <a:off x="4642593" y="1550819"/>
        <a:ext cx="270105" cy="962361"/>
      </dsp:txXfrm>
    </dsp:sp>
    <dsp:sp modelId="{93A9BBCE-62B3-4C1D-B8E9-CD5A6927C7AF}">
      <dsp:nvSpPr>
        <dsp:cNvPr id="0" name=""/>
        <dsp:cNvSpPr/>
      </dsp:nvSpPr>
      <dsp:spPr>
        <a:xfrm>
          <a:off x="3542069" y="2824567"/>
          <a:ext cx="1238684" cy="1238684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9D7C5-4945-4ED4-8F6C-B003D267D73F}">
      <dsp:nvSpPr>
        <dsp:cNvPr id="0" name=""/>
        <dsp:cNvSpPr/>
      </dsp:nvSpPr>
      <dsp:spPr>
        <a:xfrm>
          <a:off x="4642593" y="2962728"/>
          <a:ext cx="270105" cy="962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15240" bIns="762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 dirty="0">
            <a:noFill/>
          </a:endParaRPr>
        </a:p>
      </dsp:txBody>
      <dsp:txXfrm>
        <a:off x="4642593" y="2962728"/>
        <a:ext cx="270105" cy="962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F4583-535C-4941-A354-4271026972F1}">
      <dsp:nvSpPr>
        <dsp:cNvPr id="0" name=""/>
        <dsp:cNvSpPr/>
      </dsp:nvSpPr>
      <dsp:spPr>
        <a:xfrm>
          <a:off x="471481" y="228589"/>
          <a:ext cx="3059987" cy="377999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76A04-7F1B-4826-B09B-B7E889D59694}">
      <dsp:nvSpPr>
        <dsp:cNvPr id="0" name=""/>
        <dsp:cNvSpPr/>
      </dsp:nvSpPr>
      <dsp:spPr>
        <a:xfrm>
          <a:off x="1219191" y="2551119"/>
          <a:ext cx="2009361" cy="1459568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ln/>
              <a:latin typeface="Arial" pitchFamily="34" charset="0"/>
              <a:cs typeface="Arial" pitchFamily="34" charset="0"/>
            </a:rPr>
            <a:t>Půda je základní prostředek lidské obživy.</a:t>
          </a:r>
          <a:endParaRPr lang="cs-CZ" sz="2400" kern="1200" dirty="0">
            <a:ln/>
            <a:latin typeface="Arial" pitchFamily="34" charset="0"/>
            <a:cs typeface="Arial" pitchFamily="34" charset="0"/>
          </a:endParaRPr>
        </a:p>
      </dsp:txBody>
      <dsp:txXfrm>
        <a:off x="1219191" y="2551119"/>
        <a:ext cx="2009361" cy="1459568"/>
      </dsp:txXfrm>
    </dsp:sp>
    <dsp:sp modelId="{7C932C9A-2632-49E9-B977-7103EF6D8147}">
      <dsp:nvSpPr>
        <dsp:cNvPr id="0" name=""/>
        <dsp:cNvSpPr/>
      </dsp:nvSpPr>
      <dsp:spPr>
        <a:xfrm>
          <a:off x="3200398" y="0"/>
          <a:ext cx="1236621" cy="123662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0C330-E7DF-4949-92F2-29EF0658B01B}">
      <dsp:nvSpPr>
        <dsp:cNvPr id="0" name=""/>
        <dsp:cNvSpPr/>
      </dsp:nvSpPr>
      <dsp:spPr>
        <a:xfrm>
          <a:off x="4303510" y="263227"/>
          <a:ext cx="193905" cy="978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1270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 dirty="0">
            <a:noFill/>
          </a:endParaRPr>
        </a:p>
      </dsp:txBody>
      <dsp:txXfrm>
        <a:off x="4303510" y="263227"/>
        <a:ext cx="193905" cy="978920"/>
      </dsp:txXfrm>
    </dsp:sp>
    <dsp:sp modelId="{BDD5EE03-C211-4D3E-BE94-5D3E40360AE6}">
      <dsp:nvSpPr>
        <dsp:cNvPr id="0" name=""/>
        <dsp:cNvSpPr/>
      </dsp:nvSpPr>
      <dsp:spPr>
        <a:xfrm>
          <a:off x="3196061" y="1413689"/>
          <a:ext cx="1236621" cy="123662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15973-B4A0-4D73-AE11-80018DF2B185}">
      <dsp:nvSpPr>
        <dsp:cNvPr id="0" name=""/>
        <dsp:cNvSpPr/>
      </dsp:nvSpPr>
      <dsp:spPr>
        <a:xfrm>
          <a:off x="4303832" y="1542539"/>
          <a:ext cx="193905" cy="978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1270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 dirty="0">
            <a:noFill/>
          </a:endParaRPr>
        </a:p>
      </dsp:txBody>
      <dsp:txXfrm>
        <a:off x="4303832" y="1542539"/>
        <a:ext cx="193905" cy="978920"/>
      </dsp:txXfrm>
    </dsp:sp>
    <dsp:sp modelId="{0DC46536-0DEB-49EF-9CCF-41470C72140D}">
      <dsp:nvSpPr>
        <dsp:cNvPr id="0" name=""/>
        <dsp:cNvSpPr/>
      </dsp:nvSpPr>
      <dsp:spPr>
        <a:xfrm>
          <a:off x="3184373" y="2826516"/>
          <a:ext cx="1259998" cy="1236621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5D82A-19B3-4620-881D-C217EDC8B69E}">
      <dsp:nvSpPr>
        <dsp:cNvPr id="0" name=""/>
        <dsp:cNvSpPr/>
      </dsp:nvSpPr>
      <dsp:spPr>
        <a:xfrm>
          <a:off x="4303832" y="3168536"/>
          <a:ext cx="109455" cy="552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1270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 dirty="0">
            <a:noFill/>
          </a:endParaRPr>
        </a:p>
      </dsp:txBody>
      <dsp:txXfrm>
        <a:off x="4303832" y="3168536"/>
        <a:ext cx="109455" cy="552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D21C9-F0CF-4A16-9AF8-BB10A28C9198}">
      <dsp:nvSpPr>
        <dsp:cNvPr id="0" name=""/>
        <dsp:cNvSpPr/>
      </dsp:nvSpPr>
      <dsp:spPr>
        <a:xfrm>
          <a:off x="2845920" y="1756383"/>
          <a:ext cx="2232440" cy="193115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Arial" pitchFamily="34" charset="0"/>
              <a:cs typeface="Arial" pitchFamily="34" charset="0"/>
            </a:rPr>
            <a:t>Člověk</a:t>
          </a:r>
          <a:endParaRPr lang="cs-CZ" sz="3600" kern="1200" dirty="0">
            <a:latin typeface="Arial" pitchFamily="34" charset="0"/>
            <a:cs typeface="Arial" pitchFamily="34" charset="0"/>
          </a:endParaRPr>
        </a:p>
      </dsp:txBody>
      <dsp:txXfrm>
        <a:off x="3215867" y="2076402"/>
        <a:ext cx="1492546" cy="1291113"/>
      </dsp:txXfrm>
    </dsp:sp>
    <dsp:sp modelId="{5444365A-C707-4D6F-8027-52723258D57E}">
      <dsp:nvSpPr>
        <dsp:cNvPr id="0" name=""/>
        <dsp:cNvSpPr/>
      </dsp:nvSpPr>
      <dsp:spPr>
        <a:xfrm>
          <a:off x="4243856" y="832458"/>
          <a:ext cx="842293" cy="725746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CF20F8B-84C9-4C71-B83F-D6E486187179}">
      <dsp:nvSpPr>
        <dsp:cNvPr id="0" name=""/>
        <dsp:cNvSpPr/>
      </dsp:nvSpPr>
      <dsp:spPr>
        <a:xfrm>
          <a:off x="3051560" y="0"/>
          <a:ext cx="1829468" cy="158270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Zvětrávání</a:t>
          </a:r>
        </a:p>
      </dsp:txBody>
      <dsp:txXfrm>
        <a:off x="3354742" y="262288"/>
        <a:ext cx="1223104" cy="1058129"/>
      </dsp:txXfrm>
    </dsp:sp>
    <dsp:sp modelId="{08F8C747-5F14-4F3F-9426-F15C75621954}">
      <dsp:nvSpPr>
        <dsp:cNvPr id="0" name=""/>
        <dsp:cNvSpPr/>
      </dsp:nvSpPr>
      <dsp:spPr>
        <a:xfrm>
          <a:off x="5226878" y="2189218"/>
          <a:ext cx="842293" cy="725746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0DFBAD8-B3BB-4C2A-B00D-2039E69A3557}">
      <dsp:nvSpPr>
        <dsp:cNvPr id="0" name=""/>
        <dsp:cNvSpPr/>
      </dsp:nvSpPr>
      <dsp:spPr>
        <a:xfrm>
          <a:off x="4729395" y="973469"/>
          <a:ext cx="1829468" cy="158270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smtClean="0">
              <a:latin typeface="Arial" pitchFamily="34" charset="0"/>
              <a:cs typeface="Arial" pitchFamily="34" charset="0"/>
            </a:rPr>
            <a:t>Reliéf</a:t>
          </a:r>
          <a:endParaRPr lang="cs-CZ" sz="1800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Nadmořská výška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5032577" y="1235757"/>
        <a:ext cx="1223104" cy="1058129"/>
      </dsp:txXfrm>
    </dsp:sp>
    <dsp:sp modelId="{D1ABB89B-E83C-4FD6-A461-655C78ECF7F4}">
      <dsp:nvSpPr>
        <dsp:cNvPr id="0" name=""/>
        <dsp:cNvSpPr/>
      </dsp:nvSpPr>
      <dsp:spPr>
        <a:xfrm>
          <a:off x="4544008" y="3720746"/>
          <a:ext cx="842293" cy="725746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1919025-E7DD-48E5-A0C9-9232FFFAF1CB}">
      <dsp:nvSpPr>
        <dsp:cNvPr id="0" name=""/>
        <dsp:cNvSpPr/>
      </dsp:nvSpPr>
      <dsp:spPr>
        <a:xfrm>
          <a:off x="4729395" y="2887198"/>
          <a:ext cx="1829468" cy="158270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latin typeface="Arial" pitchFamily="34" charset="0"/>
              <a:cs typeface="Arial" pitchFamily="34" charset="0"/>
            </a:rPr>
            <a:t>Klima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latin typeface="Arial" pitchFamily="34" charset="0"/>
              <a:cs typeface="Arial" pitchFamily="34" charset="0"/>
            </a:rPr>
            <a:t>Podnebí</a:t>
          </a:r>
          <a:endParaRPr lang="cs-CZ" sz="2200" kern="1200" dirty="0">
            <a:latin typeface="Arial" pitchFamily="34" charset="0"/>
            <a:cs typeface="Arial" pitchFamily="34" charset="0"/>
          </a:endParaRPr>
        </a:p>
      </dsp:txBody>
      <dsp:txXfrm>
        <a:off x="5032577" y="3149486"/>
        <a:ext cx="1223104" cy="1058129"/>
      </dsp:txXfrm>
    </dsp:sp>
    <dsp:sp modelId="{AB256CF6-AE4D-4BE5-BF6D-E40AA59287BE}">
      <dsp:nvSpPr>
        <dsp:cNvPr id="0" name=""/>
        <dsp:cNvSpPr/>
      </dsp:nvSpPr>
      <dsp:spPr>
        <a:xfrm>
          <a:off x="2850074" y="3879724"/>
          <a:ext cx="842293" cy="725746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E95D32C-4D42-4E94-86F9-265A89C438AB}">
      <dsp:nvSpPr>
        <dsp:cNvPr id="0" name=""/>
        <dsp:cNvSpPr/>
      </dsp:nvSpPr>
      <dsp:spPr>
        <a:xfrm>
          <a:off x="3051560" y="3861757"/>
          <a:ext cx="1829468" cy="158270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Půdní organismy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3354742" y="4124045"/>
        <a:ext cx="1223104" cy="1058129"/>
      </dsp:txXfrm>
    </dsp:sp>
    <dsp:sp modelId="{B9AE2872-571A-45F7-B279-8482CFDDAC37}">
      <dsp:nvSpPr>
        <dsp:cNvPr id="0" name=""/>
        <dsp:cNvSpPr/>
      </dsp:nvSpPr>
      <dsp:spPr>
        <a:xfrm>
          <a:off x="1850955" y="2523508"/>
          <a:ext cx="842293" cy="725746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33847C8-2E2B-4A93-98D1-2185CBE4297E}">
      <dsp:nvSpPr>
        <dsp:cNvPr id="0" name=""/>
        <dsp:cNvSpPr/>
      </dsp:nvSpPr>
      <dsp:spPr>
        <a:xfrm>
          <a:off x="1365935" y="2888287"/>
          <a:ext cx="1829468" cy="158270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latin typeface="Arial" pitchFamily="34" charset="0"/>
              <a:cs typeface="Arial" pitchFamily="34" charset="0"/>
            </a:rPr>
            <a:t>Vegetace</a:t>
          </a:r>
          <a:endParaRPr lang="cs-CZ" sz="2200" kern="1200" dirty="0">
            <a:latin typeface="Arial" pitchFamily="34" charset="0"/>
            <a:cs typeface="Arial" pitchFamily="34" charset="0"/>
          </a:endParaRPr>
        </a:p>
      </dsp:txBody>
      <dsp:txXfrm>
        <a:off x="1669117" y="3150575"/>
        <a:ext cx="1223104" cy="1058129"/>
      </dsp:txXfrm>
    </dsp:sp>
    <dsp:sp modelId="{4A6E2740-EC9F-4B19-9D57-15401145B41C}">
      <dsp:nvSpPr>
        <dsp:cNvPr id="0" name=""/>
        <dsp:cNvSpPr/>
      </dsp:nvSpPr>
      <dsp:spPr>
        <a:xfrm>
          <a:off x="1386206" y="1009387"/>
          <a:ext cx="1829468" cy="158270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Podzemní voda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1689388" y="1271675"/>
        <a:ext cx="1223104" cy="10581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3E14A-CBBB-4193-A5C1-2C1B196A6B4B}">
      <dsp:nvSpPr>
        <dsp:cNvPr id="0" name=""/>
        <dsp:cNvSpPr/>
      </dsp:nvSpPr>
      <dsp:spPr>
        <a:xfrm rot="16200000">
          <a:off x="-1141136" y="1142094"/>
          <a:ext cx="4775200" cy="2491010"/>
        </a:xfrm>
        <a:prstGeom prst="flowChartManualOperation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shade val="8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latin typeface="Arial" pitchFamily="34" charset="0"/>
              <a:cs typeface="Arial" pitchFamily="34" charset="0"/>
            </a:rPr>
            <a:t>Hlína</a:t>
          </a:r>
          <a:endParaRPr lang="cs-CZ" sz="3200" b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Soudržná zemina z částic menších než </a:t>
          </a:r>
          <a:br>
            <a:rPr lang="cs-CZ" sz="2000" kern="1200" dirty="0" smtClean="0">
              <a:latin typeface="Arial" pitchFamily="34" charset="0"/>
              <a:cs typeface="Arial" pitchFamily="34" charset="0"/>
            </a:rPr>
          </a:br>
          <a:r>
            <a:rPr lang="cs-CZ" sz="2000" kern="1200" dirty="0" smtClean="0">
              <a:latin typeface="Arial" pitchFamily="34" charset="0"/>
              <a:cs typeface="Arial" pitchFamily="34" charset="0"/>
            </a:rPr>
            <a:t>2 mm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Použití: zemědělství, keramika, cihly…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 rot="5400000">
        <a:off x="959" y="955039"/>
        <a:ext cx="2491010" cy="2865120"/>
      </dsp:txXfrm>
    </dsp:sp>
    <dsp:sp modelId="{C5D81DD3-78A4-4C3F-9391-0461F8F38A1B}">
      <dsp:nvSpPr>
        <dsp:cNvPr id="0" name=""/>
        <dsp:cNvSpPr/>
      </dsp:nvSpPr>
      <dsp:spPr>
        <a:xfrm rot="16200000">
          <a:off x="1536700" y="1142094"/>
          <a:ext cx="4775200" cy="2491010"/>
        </a:xfrm>
        <a:prstGeom prst="flowChartManualOperation">
          <a:avLst/>
        </a:prstGeom>
        <a:gradFill rotWithShape="0">
          <a:gsLst>
            <a:gs pos="0">
              <a:schemeClr val="accent6">
                <a:shade val="80000"/>
                <a:hueOff val="-123482"/>
                <a:satOff val="444"/>
                <a:lumOff val="12096"/>
                <a:alphaOff val="0"/>
                <a:shade val="45000"/>
                <a:satMod val="155000"/>
              </a:schemeClr>
            </a:gs>
            <a:gs pos="60000">
              <a:schemeClr val="accent6">
                <a:shade val="80000"/>
                <a:hueOff val="-123482"/>
                <a:satOff val="444"/>
                <a:lumOff val="12096"/>
                <a:alphaOff val="0"/>
                <a:shade val="95000"/>
                <a:satMod val="150000"/>
              </a:schemeClr>
            </a:gs>
            <a:gs pos="100000">
              <a:schemeClr val="accent6">
                <a:shade val="80000"/>
                <a:hueOff val="-123482"/>
                <a:satOff val="444"/>
                <a:lumOff val="1209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latin typeface="Arial" pitchFamily="34" charset="0"/>
              <a:cs typeface="Arial" pitchFamily="34" charset="0"/>
            </a:rPr>
            <a:t>Humus</a:t>
          </a:r>
          <a:endParaRPr lang="cs-CZ" sz="3200" b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Soubor odumřelých organických látek rostlinného i živočišného původu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Nejúrodnější část půdy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 rot="5400000">
        <a:off x="2678795" y="955039"/>
        <a:ext cx="2491010" cy="2865120"/>
      </dsp:txXfrm>
    </dsp:sp>
    <dsp:sp modelId="{6F740AFD-2693-4F8C-8A68-F4CF4FE0F1EE}">
      <dsp:nvSpPr>
        <dsp:cNvPr id="0" name=""/>
        <dsp:cNvSpPr/>
      </dsp:nvSpPr>
      <dsp:spPr>
        <a:xfrm rot="16200000">
          <a:off x="4214536" y="1142094"/>
          <a:ext cx="4775200" cy="2491010"/>
        </a:xfrm>
        <a:prstGeom prst="flowChartManualOperation">
          <a:avLst/>
        </a:prstGeom>
        <a:gradFill rotWithShape="0">
          <a:gsLst>
            <a:gs pos="0">
              <a:schemeClr val="accent6">
                <a:shade val="80000"/>
                <a:hueOff val="-246963"/>
                <a:satOff val="888"/>
                <a:lumOff val="24193"/>
                <a:alphaOff val="0"/>
                <a:shade val="45000"/>
                <a:satMod val="155000"/>
              </a:schemeClr>
            </a:gs>
            <a:gs pos="60000">
              <a:schemeClr val="accent6">
                <a:shade val="80000"/>
                <a:hueOff val="-246963"/>
                <a:satOff val="888"/>
                <a:lumOff val="24193"/>
                <a:alphaOff val="0"/>
                <a:shade val="95000"/>
                <a:satMod val="150000"/>
              </a:schemeClr>
            </a:gs>
            <a:gs pos="100000">
              <a:schemeClr val="accent6">
                <a:shade val="80000"/>
                <a:hueOff val="-246963"/>
                <a:satOff val="888"/>
                <a:lumOff val="24193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latin typeface="Arial" pitchFamily="34" charset="0"/>
              <a:cs typeface="Arial" pitchFamily="34" charset="0"/>
            </a:rPr>
            <a:t>Půda</a:t>
          </a:r>
          <a:endParaRPr lang="cs-CZ" sz="3200" b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Nejsvrchnější vrstva zemské kůry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Osahuje vodu, vzduch, organismy</a:t>
          </a:r>
          <a:endParaRPr lang="cs-CZ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Prostředí lidí,  živočichů, rostlin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 rot="5400000">
        <a:off x="5356631" y="955039"/>
        <a:ext cx="2491010" cy="2865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05013-694D-47DD-93BB-CCCB1B8A29B6}">
      <dsp:nvSpPr>
        <dsp:cNvPr id="0" name=""/>
        <dsp:cNvSpPr/>
      </dsp:nvSpPr>
      <dsp:spPr>
        <a:xfrm>
          <a:off x="5432" y="1741076"/>
          <a:ext cx="0" cy="339082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A566C4-E051-4E24-AD90-6860C88744E1}">
      <dsp:nvSpPr>
        <dsp:cNvPr id="0" name=""/>
        <dsp:cNvSpPr/>
      </dsp:nvSpPr>
      <dsp:spPr>
        <a:xfrm>
          <a:off x="146061" y="1676393"/>
          <a:ext cx="1783385" cy="16576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8CEEF3-35DA-4AD7-979B-01D24F35E27F}">
      <dsp:nvSpPr>
        <dsp:cNvPr id="0" name=""/>
        <dsp:cNvSpPr/>
      </dsp:nvSpPr>
      <dsp:spPr>
        <a:xfrm>
          <a:off x="99622" y="3379975"/>
          <a:ext cx="1783385" cy="1751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- lehké, dobře</a:t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  propouští vodu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- vysychají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- pro nenáročné</a:t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  plodiny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- Severní Čechy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- jihočeské </a:t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  pánve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99622" y="3379975"/>
        <a:ext cx="1783385" cy="1751926"/>
      </dsp:txXfrm>
    </dsp:sp>
    <dsp:sp modelId="{65CEA112-87BB-48BC-BA47-D04C4A4BAAE1}">
      <dsp:nvSpPr>
        <dsp:cNvPr id="0" name=""/>
        <dsp:cNvSpPr/>
      </dsp:nvSpPr>
      <dsp:spPr>
        <a:xfrm>
          <a:off x="91145" y="914401"/>
          <a:ext cx="1871999" cy="720000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shade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Písčité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hlinitopísčité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91145" y="914401"/>
        <a:ext cx="1871999" cy="720000"/>
      </dsp:txXfrm>
    </dsp:sp>
    <dsp:sp modelId="{C2A117A7-C74F-4878-8562-96B430B4D7F6}">
      <dsp:nvSpPr>
        <dsp:cNvPr id="0" name=""/>
        <dsp:cNvSpPr/>
      </dsp:nvSpPr>
      <dsp:spPr>
        <a:xfrm>
          <a:off x="2129949" y="1741076"/>
          <a:ext cx="0" cy="339082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150612"/>
              <a:satOff val="-1014"/>
              <a:lumOff val="20376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7C3C86-4F41-4FC1-B966-A6CED3115056}">
      <dsp:nvSpPr>
        <dsp:cNvPr id="0" name=""/>
        <dsp:cNvSpPr/>
      </dsp:nvSpPr>
      <dsp:spPr>
        <a:xfrm>
          <a:off x="2220875" y="1687540"/>
          <a:ext cx="1783385" cy="165599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D838DD-F568-4181-BD44-596841E767B5}">
      <dsp:nvSpPr>
        <dsp:cNvPr id="0" name=""/>
        <dsp:cNvSpPr/>
      </dsp:nvSpPr>
      <dsp:spPr>
        <a:xfrm>
          <a:off x="2220875" y="3428994"/>
          <a:ext cx="1783385" cy="1751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- nejúrodnější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- převažují v ČR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- nížiny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- Plzeňsko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- východní</a:t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  Morava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- Slezsko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 dirty="0"/>
        </a:p>
      </dsp:txBody>
      <dsp:txXfrm>
        <a:off x="2220875" y="3428994"/>
        <a:ext cx="1783385" cy="1751926"/>
      </dsp:txXfrm>
    </dsp:sp>
    <dsp:sp modelId="{32AE46FA-A3FA-485E-A273-820BEB649FE0}">
      <dsp:nvSpPr>
        <dsp:cNvPr id="0" name=""/>
        <dsp:cNvSpPr/>
      </dsp:nvSpPr>
      <dsp:spPr>
        <a:xfrm>
          <a:off x="2144680" y="914401"/>
          <a:ext cx="1883791" cy="720000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150612"/>
                <a:satOff val="-1014"/>
                <a:lumOff val="20376"/>
                <a:alphaOff val="0"/>
                <a:shade val="45000"/>
                <a:satMod val="155000"/>
              </a:schemeClr>
            </a:gs>
            <a:gs pos="60000">
              <a:schemeClr val="accent6">
                <a:shade val="50000"/>
                <a:hueOff val="-150612"/>
                <a:satOff val="-1014"/>
                <a:lumOff val="20376"/>
                <a:alphaOff val="0"/>
                <a:shade val="95000"/>
                <a:satMod val="150000"/>
              </a:schemeClr>
            </a:gs>
            <a:gs pos="100000">
              <a:schemeClr val="accent6">
                <a:shade val="50000"/>
                <a:hueOff val="-150612"/>
                <a:satOff val="-1014"/>
                <a:lumOff val="2037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Písčitohlinité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hlinité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2144680" y="914401"/>
        <a:ext cx="1883791" cy="720000"/>
      </dsp:txXfrm>
    </dsp:sp>
    <dsp:sp modelId="{C70CD888-E067-40C8-A3DC-73A54B8A9A86}">
      <dsp:nvSpPr>
        <dsp:cNvPr id="0" name=""/>
        <dsp:cNvSpPr/>
      </dsp:nvSpPr>
      <dsp:spPr>
        <a:xfrm>
          <a:off x="4260362" y="1741076"/>
          <a:ext cx="0" cy="339082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301225"/>
              <a:satOff val="-2028"/>
              <a:lumOff val="40753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7A8ED1-1540-4F58-9121-64D59F836966}">
      <dsp:nvSpPr>
        <dsp:cNvPr id="0" name=""/>
        <dsp:cNvSpPr/>
      </dsp:nvSpPr>
      <dsp:spPr>
        <a:xfrm>
          <a:off x="4354480" y="1687540"/>
          <a:ext cx="1783385" cy="16559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D44CF2-05B2-43BC-AAC5-71CE58094295}">
      <dsp:nvSpPr>
        <dsp:cNvPr id="0" name=""/>
        <dsp:cNvSpPr/>
      </dsp:nvSpPr>
      <dsp:spPr>
        <a:xfrm>
          <a:off x="4354552" y="3379975"/>
          <a:ext cx="1783385" cy="1751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- špatná</a:t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  propustnost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cs-CZ" sz="1800" kern="1200" dirty="0" err="1" smtClean="0">
              <a:latin typeface="Arial" pitchFamily="34" charset="0"/>
              <a:cs typeface="Arial" pitchFamily="34" charset="0"/>
            </a:rPr>
            <a:t>podkrušnohor</a:t>
          </a:r>
          <a:r>
            <a:rPr lang="cs-CZ" sz="1800" kern="1200" dirty="0" smtClean="0">
              <a:latin typeface="Arial" pitchFamily="34" charset="0"/>
              <a:cs typeface="Arial" pitchFamily="34" charset="0"/>
            </a:rPr>
            <a:t>. </a:t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  pánve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- pahorkatiny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- vrchoviny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  moravských</a:t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  Karpat</a:t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  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4354552" y="3379975"/>
        <a:ext cx="1783385" cy="1751926"/>
      </dsp:txXfrm>
    </dsp:sp>
    <dsp:sp modelId="{99C22D8A-D19D-494F-9BDE-F21BCCA642D3}">
      <dsp:nvSpPr>
        <dsp:cNvPr id="0" name=""/>
        <dsp:cNvSpPr/>
      </dsp:nvSpPr>
      <dsp:spPr>
        <a:xfrm>
          <a:off x="4278277" y="914401"/>
          <a:ext cx="1883791" cy="720000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301225"/>
                <a:satOff val="-2028"/>
                <a:lumOff val="40753"/>
                <a:alphaOff val="0"/>
                <a:shade val="45000"/>
                <a:satMod val="155000"/>
              </a:schemeClr>
            </a:gs>
            <a:gs pos="60000">
              <a:schemeClr val="accent6">
                <a:shade val="50000"/>
                <a:hueOff val="-301225"/>
                <a:satOff val="-2028"/>
                <a:lumOff val="40753"/>
                <a:alphaOff val="0"/>
                <a:shade val="95000"/>
                <a:satMod val="150000"/>
              </a:schemeClr>
            </a:gs>
            <a:gs pos="100000">
              <a:schemeClr val="accent6">
                <a:shade val="50000"/>
                <a:hueOff val="-301225"/>
                <a:satOff val="-2028"/>
                <a:lumOff val="40753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Jílovitohlinité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jílovité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4278277" y="914401"/>
        <a:ext cx="1883791" cy="720000"/>
      </dsp:txXfrm>
    </dsp:sp>
    <dsp:sp modelId="{37AABCDA-E4B1-44AF-B1FC-8D4C48C8FDE0}">
      <dsp:nvSpPr>
        <dsp:cNvPr id="0" name=""/>
        <dsp:cNvSpPr/>
      </dsp:nvSpPr>
      <dsp:spPr>
        <a:xfrm>
          <a:off x="6390775" y="1741076"/>
          <a:ext cx="0" cy="339082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150612"/>
              <a:satOff val="-1014"/>
              <a:lumOff val="20376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C4E914-9F29-42EE-9A41-95AC0850237F}">
      <dsp:nvSpPr>
        <dsp:cNvPr id="0" name=""/>
        <dsp:cNvSpPr/>
      </dsp:nvSpPr>
      <dsp:spPr>
        <a:xfrm>
          <a:off x="6443751" y="1686693"/>
          <a:ext cx="1783385" cy="165769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3B33D3-2651-4A72-AA03-90BC28DF7FFA}">
      <dsp:nvSpPr>
        <dsp:cNvPr id="0" name=""/>
        <dsp:cNvSpPr/>
      </dsp:nvSpPr>
      <dsp:spPr>
        <a:xfrm>
          <a:off x="6484965" y="3379975"/>
          <a:ext cx="1783385" cy="1751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4E690-4E61-45A9-865D-7430FFBCCC4C}">
      <dsp:nvSpPr>
        <dsp:cNvPr id="0" name=""/>
        <dsp:cNvSpPr/>
      </dsp:nvSpPr>
      <dsp:spPr>
        <a:xfrm>
          <a:off x="6381092" y="914401"/>
          <a:ext cx="1883791" cy="720000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150612"/>
                <a:satOff val="-1014"/>
                <a:lumOff val="20376"/>
                <a:alphaOff val="0"/>
                <a:shade val="45000"/>
                <a:satMod val="155000"/>
              </a:schemeClr>
            </a:gs>
            <a:gs pos="60000">
              <a:schemeClr val="accent6">
                <a:shade val="50000"/>
                <a:hueOff val="-150612"/>
                <a:satOff val="-1014"/>
                <a:lumOff val="20376"/>
                <a:alphaOff val="0"/>
                <a:shade val="95000"/>
                <a:satMod val="150000"/>
              </a:schemeClr>
            </a:gs>
            <a:gs pos="100000">
              <a:schemeClr val="accent6">
                <a:shade val="50000"/>
                <a:hueOff val="-150612"/>
                <a:satOff val="-1014"/>
                <a:lumOff val="2037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latin typeface="Arial" pitchFamily="34" charset="0"/>
              <a:cs typeface="Arial" pitchFamily="34" charset="0"/>
            </a:rPr>
            <a:t>Kamenité</a:t>
          </a:r>
          <a:endParaRPr lang="cs-CZ" sz="2400" kern="1200" dirty="0">
            <a:latin typeface="Arial" pitchFamily="34" charset="0"/>
            <a:cs typeface="Arial" pitchFamily="34" charset="0"/>
          </a:endParaRPr>
        </a:p>
      </dsp:txBody>
      <dsp:txXfrm>
        <a:off x="6381092" y="914401"/>
        <a:ext cx="1883791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D53E3-A914-4219-8FDA-E62B48F9B848}">
      <dsp:nvSpPr>
        <dsp:cNvPr id="0" name=""/>
        <dsp:cNvSpPr/>
      </dsp:nvSpPr>
      <dsp:spPr>
        <a:xfrm>
          <a:off x="0" y="0"/>
          <a:ext cx="8077200" cy="888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Černozemě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Nejúrodnější, vysoký obsah humusu, teplé a suché nížiny</a:t>
          </a:r>
          <a:endParaRPr lang="cs-CZ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Polabí, Poohří, moravské úvaly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1704279" y="0"/>
        <a:ext cx="6372920" cy="888392"/>
      </dsp:txXfrm>
    </dsp:sp>
    <dsp:sp modelId="{408F4D92-1050-4248-B3FE-758D5E2FAC7F}">
      <dsp:nvSpPr>
        <dsp:cNvPr id="0" name=""/>
        <dsp:cNvSpPr/>
      </dsp:nvSpPr>
      <dsp:spPr>
        <a:xfrm>
          <a:off x="71747" y="30194"/>
          <a:ext cx="1615440" cy="8280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038C8-D6D2-4010-B196-4767ACDD02E3}">
      <dsp:nvSpPr>
        <dsp:cNvPr id="0" name=""/>
        <dsp:cNvSpPr/>
      </dsp:nvSpPr>
      <dsp:spPr>
        <a:xfrm>
          <a:off x="0" y="990601"/>
          <a:ext cx="8077200" cy="888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Hnědozemě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Úrodné, mají menší obsah humusu než černozemě</a:t>
          </a:r>
          <a:endParaRPr lang="cs-CZ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Nižší stupně pahorkatin, okraje nížin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1704279" y="990601"/>
        <a:ext cx="6372920" cy="888392"/>
      </dsp:txXfrm>
    </dsp:sp>
    <dsp:sp modelId="{9B984B2A-EA21-4382-B60C-534F2A850CD5}">
      <dsp:nvSpPr>
        <dsp:cNvPr id="0" name=""/>
        <dsp:cNvSpPr/>
      </dsp:nvSpPr>
      <dsp:spPr>
        <a:xfrm>
          <a:off x="60956" y="1024774"/>
          <a:ext cx="1615440" cy="7643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5000" b="-6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67B39-1D77-4DF4-B668-BA76625813E6}">
      <dsp:nvSpPr>
        <dsp:cNvPr id="0" name=""/>
        <dsp:cNvSpPr/>
      </dsp:nvSpPr>
      <dsp:spPr>
        <a:xfrm>
          <a:off x="0" y="1947729"/>
          <a:ext cx="8077200" cy="888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Hnědé půdy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Nejrozšířenější, středně až méně úrodné</a:t>
          </a:r>
          <a:endParaRPr lang="cs-CZ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Pahorkatiny, vrchoviny, okraje horských oblastí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1704279" y="1947729"/>
        <a:ext cx="6372920" cy="888392"/>
      </dsp:txXfrm>
    </dsp:sp>
    <dsp:sp modelId="{102E4970-3370-40E9-B9E8-2D0D77B9CC4F}">
      <dsp:nvSpPr>
        <dsp:cNvPr id="0" name=""/>
        <dsp:cNvSpPr/>
      </dsp:nvSpPr>
      <dsp:spPr>
        <a:xfrm>
          <a:off x="65948" y="1981885"/>
          <a:ext cx="1615440" cy="8280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F2D1D-8AE8-401B-8253-F6562507DC85}">
      <dsp:nvSpPr>
        <dsp:cNvPr id="0" name=""/>
        <dsp:cNvSpPr/>
      </dsp:nvSpPr>
      <dsp:spPr>
        <a:xfrm>
          <a:off x="0" y="2931694"/>
          <a:ext cx="8077200" cy="888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100" kern="1200" dirty="0"/>
        </a:p>
      </dsp:txBody>
      <dsp:txXfrm>
        <a:off x="1704279" y="2931694"/>
        <a:ext cx="6372920" cy="888392"/>
      </dsp:txXfrm>
    </dsp:sp>
    <dsp:sp modelId="{8C313A25-4D56-4D7C-BEE2-2C0D83FF8556}">
      <dsp:nvSpPr>
        <dsp:cNvPr id="0" name=""/>
        <dsp:cNvSpPr/>
      </dsp:nvSpPr>
      <dsp:spPr>
        <a:xfrm>
          <a:off x="71747" y="2961889"/>
          <a:ext cx="1615440" cy="8280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AB90B-70F2-453F-8746-F30BBCC0A0EB}">
      <dsp:nvSpPr>
        <dsp:cNvPr id="0" name=""/>
        <dsp:cNvSpPr/>
      </dsp:nvSpPr>
      <dsp:spPr>
        <a:xfrm>
          <a:off x="0" y="3908926"/>
          <a:ext cx="8077200" cy="888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100" kern="1200"/>
        </a:p>
      </dsp:txBody>
      <dsp:txXfrm>
        <a:off x="1704279" y="3908926"/>
        <a:ext cx="6372920" cy="888392"/>
      </dsp:txXfrm>
    </dsp:sp>
    <dsp:sp modelId="{A7EE2EE6-FE20-4742-822A-AF702388F88E}">
      <dsp:nvSpPr>
        <dsp:cNvPr id="0" name=""/>
        <dsp:cNvSpPr/>
      </dsp:nvSpPr>
      <dsp:spPr>
        <a:xfrm>
          <a:off x="71747" y="3947663"/>
          <a:ext cx="1615440" cy="8280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Šestiúhelník – paprskový"/>
  <dgm:desc val="Umožňuje zobrazit sekvenční proces, který souvisí s ústřední myšlenkou či motivem. Omezeno na šest tvarů úrovně 2. Nejlepších výsledků dosáhnete s malým množstvím textu. Nepoužitý text se nezobrazuje, zůstává však k dispozici, pokud přepnete rozložení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9FBAC0-FCEF-4B27-B0B7-BDDD1C5C7B89}" type="datetimeFigureOut">
              <a:rPr lang="cs-CZ"/>
              <a:pPr>
                <a:defRPr/>
              </a:pPr>
              <a:t>1.11.2014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98C2B8-0B88-40AD-A302-C11FBEDC44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434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98C2B8-0B88-40AD-A302-C11FBEDC44F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45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910A80-0920-4EC2-AF3B-89BF9CFD7CC9}" type="slidenum">
              <a:rPr lang="cs-CZ" smtClean="0"/>
              <a:pPr eaLnBrk="1" hangingPunct="1"/>
              <a:t>13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874A-22A4-4CAE-9EB7-47338255F0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074325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F997-DAC4-45AE-A999-50E1F7E1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304356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EABA-24F9-4EAF-808B-47EFA9FBA5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1986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0065C4-0D47-4EC6-A28F-11A4B8B7E7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869628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704B-D35B-4BB3-B05C-360E30AA12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351534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B34E3D-6D90-422B-A87A-132E1FB75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275730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600F-CF07-4FDE-A2EF-C154C45AE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40706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CDDD-1928-46D3-8CBC-AAEF29EFC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461569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C18F-2B37-4E66-B457-12EC63CC4D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000726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8E994-2DDF-4BA1-A4BD-A657C83ED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78065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3465-D07F-4DDE-A8DF-74C4A0066D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48936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3ACB-8326-4117-B47C-429B373DD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13540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D3854-2F30-456F-AA36-7312C7B43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211505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DD8F-3B95-4C56-A2D3-B19A9FFCD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111368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0202-9FCB-4630-8A63-5C589B8EC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89253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CB73-388D-48FE-A817-407D8F580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43174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36BA-2CDC-414F-A33F-78429FBE4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83450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FAF2-47C5-4B46-A826-5F33FE1831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707878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B0F9-C716-44FA-88E0-288D7E7474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357809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E11F-D244-4CA6-8913-9E7A1FC30A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21459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C79C-50C5-482C-973A-C52C08C14C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931322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B64E-7509-4988-AABA-9605827E69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63286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7A8B0D-FD0C-4F5D-A4FE-F77457B185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55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ED1909-350F-4B55-B33D-18CFE154BF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1" r:id="rId2"/>
    <p:sldLayoutId id="2147484009" r:id="rId3"/>
    <p:sldLayoutId id="2147484002" r:id="rId4"/>
    <p:sldLayoutId id="2147484003" r:id="rId5"/>
    <p:sldLayoutId id="2147484004" r:id="rId6"/>
    <p:sldLayoutId id="2147484010" r:id="rId7"/>
    <p:sldLayoutId id="2147484005" r:id="rId8"/>
    <p:sldLayoutId id="2147484011" r:id="rId9"/>
    <p:sldLayoutId id="2147484006" r:id="rId10"/>
    <p:sldLayoutId id="214748400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2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81312"/>
            <a:ext cx="7772400" cy="169068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Česká republika </a:t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Půdní pokryv</a:t>
            </a:r>
            <a:r>
              <a:rPr lang="cs-CZ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800" smtClean="0">
                <a:solidFill>
                  <a:schemeClr val="tx1"/>
                </a:solidFill>
              </a:rPr>
              <a:t>Z_103_Česká_republika_Půdní_pokryv</a:t>
            </a: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Miluše Šafářová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Fryšták, okres Zlín, příspěvková organizace 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2"/>
          <p:cNvSpPr>
            <a:spLocks noGrp="1"/>
          </p:cNvSpPr>
          <p:nvPr>
            <p:ph type="title"/>
          </p:nvPr>
        </p:nvSpPr>
        <p:spPr bwMode="auto">
          <a:xfrm>
            <a:off x="1062038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Využití půdy v České republice 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3738" y="1219200"/>
            <a:ext cx="7756525" cy="4618038"/>
          </a:xfrm>
          <a:ln>
            <a:noFill/>
          </a:ln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500"/>
              </a:spcAft>
              <a:buClrTx/>
              <a:buFont typeface="Arial" pitchFamily="34" charset="0"/>
              <a:buChar char="●"/>
              <a:defRPr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451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1513053036"/>
              </p:ext>
            </p:extLst>
          </p:nvPr>
        </p:nvGraphicFramePr>
        <p:xfrm>
          <a:off x="1219200" y="1295400"/>
          <a:ext cx="7010400" cy="441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2"/>
          <p:cNvSpPr>
            <a:spLocks noGrp="1"/>
          </p:cNvSpPr>
          <p:nvPr>
            <p:ph type="title"/>
          </p:nvPr>
        </p:nvSpPr>
        <p:spPr bwMode="auto">
          <a:xfrm>
            <a:off x="762000" y="381000"/>
            <a:ext cx="4737270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Odpovídej na otázky.  </a:t>
            </a:r>
          </a:p>
        </p:txBody>
      </p:sp>
      <p:pic>
        <p:nvPicPr>
          <p:cNvPr id="1638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1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723544" y="1054416"/>
            <a:ext cx="577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1) Jaký půdní typ je v České republice nejrozšířenější?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039463" y="1396574"/>
            <a:ext cx="1475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n>
                  <a:solidFill>
                    <a:srgbClr val="996633"/>
                  </a:solidFill>
                </a:ln>
                <a:solidFill>
                  <a:srgbClr val="663300"/>
                </a:solidFill>
              </a:rPr>
              <a:t>Hnědé půdy.</a:t>
            </a:r>
            <a:endParaRPr lang="cs-CZ" dirty="0">
              <a:ln>
                <a:solidFill>
                  <a:srgbClr val="996633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23544" y="179308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2) Které půdy jsou nejúrodnější?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294480" y="179308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n>
                  <a:solidFill>
                    <a:srgbClr val="996633"/>
                  </a:solidFill>
                </a:ln>
                <a:solidFill>
                  <a:srgbClr val="663300"/>
                </a:solidFill>
              </a:rPr>
              <a:t>Černozemě.</a:t>
            </a:r>
            <a:endParaRPr lang="cs-CZ" dirty="0">
              <a:ln>
                <a:solidFill>
                  <a:srgbClr val="996633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46333" y="2162412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3) Jaký je rozdíl mezi půdními druhy a půdními typy?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987674" y="2531743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n>
                  <a:solidFill>
                    <a:srgbClr val="996633"/>
                  </a:solidFill>
                </a:ln>
                <a:solidFill>
                  <a:srgbClr val="663300"/>
                </a:solidFill>
              </a:rPr>
              <a:t>Půdní druhy - půdy podle zrnitosti  (písčité, hlinité, jílovité).</a:t>
            </a:r>
          </a:p>
          <a:p>
            <a:r>
              <a:rPr lang="cs-CZ" dirty="0" smtClean="0">
                <a:ln>
                  <a:solidFill>
                    <a:srgbClr val="996633"/>
                  </a:solidFill>
                </a:ln>
                <a:solidFill>
                  <a:srgbClr val="663300"/>
                </a:solidFill>
              </a:rPr>
              <a:t>Půdní typy - půdy podle stavby půdního profilu a podle obsahu humusu, závisí na nadmořské výšce (černozemě, hnědozemě, hnědé půdy, podzoly, ostatní půdy).</a:t>
            </a:r>
            <a:endParaRPr lang="cs-CZ" dirty="0">
              <a:ln>
                <a:solidFill>
                  <a:srgbClr val="996633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72396" y="3732073"/>
            <a:ext cx="495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4)  Ve kterých oblastech jsou půdy kamenité?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598010" y="3769021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n>
                  <a:solidFill>
                    <a:srgbClr val="996633"/>
                  </a:solidFill>
                </a:ln>
                <a:solidFill>
                  <a:srgbClr val="663300"/>
                </a:solidFill>
              </a:rPr>
              <a:t>V horských oblastech.</a:t>
            </a:r>
            <a:endParaRPr lang="cs-CZ" dirty="0">
              <a:ln>
                <a:solidFill>
                  <a:srgbClr val="996633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53880" y="4101405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5) Jak vzniká eroze? Proč je nebezpečná?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993575" y="4470736"/>
            <a:ext cx="507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n>
                  <a:solidFill>
                    <a:srgbClr val="996633"/>
                  </a:solidFill>
                </a:ln>
                <a:solidFill>
                  <a:srgbClr val="663300"/>
                </a:solidFill>
              </a:rPr>
              <a:t>Vzniká působením vody, větru, člověka…  </a:t>
            </a:r>
          </a:p>
          <a:p>
            <a:r>
              <a:rPr lang="cs-CZ" dirty="0" smtClean="0">
                <a:ln>
                  <a:solidFill>
                    <a:srgbClr val="996633"/>
                  </a:solidFill>
                </a:ln>
                <a:solidFill>
                  <a:srgbClr val="663300"/>
                </a:solidFill>
              </a:rPr>
              <a:t>Odnáší jemnozrnný materiál, snižuje úrodnost.</a:t>
            </a:r>
            <a:endParaRPr lang="cs-CZ" dirty="0">
              <a:ln>
                <a:solidFill>
                  <a:srgbClr val="996633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44622" y="5117068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6) Jak se zvyšuje úrodnost půdy?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4331501" y="511706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n>
                  <a:solidFill>
                    <a:srgbClr val="996633"/>
                  </a:solidFill>
                </a:ln>
                <a:solidFill>
                  <a:srgbClr val="663300"/>
                </a:solidFill>
              </a:rPr>
              <a:t>Hnojením.</a:t>
            </a:r>
            <a:endParaRPr lang="cs-CZ" dirty="0">
              <a:ln>
                <a:solidFill>
                  <a:srgbClr val="996633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644622" y="5468119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7) Proč je půda základním prostředkem obživy? </a:t>
            </a:r>
            <a:endParaRPr lang="cs-CZ" dirty="0"/>
          </a:p>
        </p:txBody>
      </p:sp>
      <p:pic>
        <p:nvPicPr>
          <p:cNvPr id="2050" name="Picture 2" descr="C:\Documents and Settings\Miluse\Plocha\obr_projekt_slusovice\103\MC90042808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25" y="4947037"/>
            <a:ext cx="1297849" cy="99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Miluse\Plocha\obr_projekt_slusovice\103\MC90042982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850" y="603340"/>
            <a:ext cx="16002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 build="p"/>
      <p:bldP spid="22" grpId="0"/>
      <p:bldP spid="23" grpId="0"/>
      <p:bldP spid="24" grpId="0"/>
      <p:bldP spid="26" grpId="0" build="p"/>
      <p:bldP spid="27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2"/>
          <p:cNvSpPr>
            <a:spLocks noGrp="1"/>
          </p:cNvSpPr>
          <p:nvPr>
            <p:ph type="title"/>
          </p:nvPr>
        </p:nvSpPr>
        <p:spPr bwMode="auto">
          <a:xfrm>
            <a:off x="1062038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 bystré hlavy</a:t>
            </a:r>
            <a:endParaRPr lang="cs-CZ" sz="2800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33600" y="1135568"/>
            <a:ext cx="4876801" cy="653763"/>
          </a:xfrm>
          <a:ln>
            <a:noFill/>
          </a:ln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500"/>
              </a:spcAft>
              <a:buClrTx/>
              <a:buFont typeface="Arial" pitchFamily="34" charset="0"/>
              <a:buChar char="●"/>
              <a:defRPr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64" y="56744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133600" y="1088667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Které pojmy patří k sobě? </a:t>
            </a:r>
          </a:p>
          <a:p>
            <a:r>
              <a:rPr lang="cs-CZ" sz="2000" dirty="0" smtClean="0"/>
              <a:t>Nápověda: např. 4 + 7 +… = Půdní druhy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27334" y="2569093"/>
            <a:ext cx="24480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/>
              <a:t>2) Podzemní voda 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27334" y="3135299"/>
            <a:ext cx="24480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/>
              <a:t>3) Zvětrávání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27334" y="3701505"/>
            <a:ext cx="24480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/>
              <a:t>4) Písčité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27334" y="4267710"/>
            <a:ext cx="24480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/>
              <a:t>5) Podzoly</a:t>
            </a:r>
            <a:endParaRPr lang="cs-CZ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33872" y="2569093"/>
            <a:ext cx="24480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/>
              <a:t>7) Hlinité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7334" y="2002887"/>
            <a:ext cx="24480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/>
              <a:t>1) Černozemě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333872" y="2002887"/>
            <a:ext cx="24480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/>
              <a:t>6) V</a:t>
            </a:r>
            <a:r>
              <a:rPr lang="cs-CZ" sz="2000" dirty="0"/>
              <a:t>egetac</a:t>
            </a:r>
            <a:r>
              <a:rPr lang="cs-CZ" sz="2000" dirty="0"/>
              <a:t>e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940409" y="2002887"/>
            <a:ext cx="24480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/>
              <a:t>11) Podnebí</a:t>
            </a:r>
            <a:endParaRPr lang="cs-CZ" sz="2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940409" y="2568965"/>
            <a:ext cx="24480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/>
              <a:t>12) Jílovité</a:t>
            </a:r>
            <a:endParaRPr lang="cs-CZ" sz="2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940409" y="3135043"/>
            <a:ext cx="24480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/>
              <a:t>13) Hnědé půdy</a:t>
            </a:r>
            <a:endParaRPr lang="cs-CZ" sz="2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333872" y="3135299"/>
            <a:ext cx="24480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/>
              <a:t>8</a:t>
            </a:r>
            <a:r>
              <a:rPr lang="cs-CZ" sz="2000" dirty="0"/>
              <a:t>) Člověk</a:t>
            </a:r>
            <a:endParaRPr lang="cs-CZ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940409" y="3701121"/>
            <a:ext cx="24480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/>
              <a:t>14) Kamenité</a:t>
            </a:r>
            <a:endParaRPr lang="cs-CZ" sz="20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940409" y="4267200"/>
            <a:ext cx="2448000" cy="399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15) </a:t>
            </a:r>
            <a:r>
              <a:rPr lang="cs-CZ" dirty="0" smtClean="0"/>
              <a:t>Půdní </a:t>
            </a:r>
            <a:r>
              <a:rPr lang="cs-CZ" dirty="0"/>
              <a:t>organismy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333872" y="3701505"/>
            <a:ext cx="24480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/>
              <a:t>9) Hnědozemě</a:t>
            </a:r>
            <a:endParaRPr lang="cs-CZ" sz="20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333872" y="4267710"/>
            <a:ext cx="2448000" cy="399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10) </a:t>
            </a:r>
            <a:r>
              <a:rPr lang="cs-CZ" dirty="0" smtClean="0"/>
              <a:t>Nadmořská </a:t>
            </a:r>
            <a:r>
              <a:rPr lang="cs-CZ" dirty="0"/>
              <a:t>výška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7334" y="2002887"/>
            <a:ext cx="2448106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noFill/>
              </a:rPr>
              <a:t>…………………….. </a:t>
            </a:r>
            <a:endParaRPr lang="cs-CZ" sz="2000" dirty="0">
              <a:noFill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333766" y="3710579"/>
            <a:ext cx="2448106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noFill/>
              </a:rPr>
              <a:t>…………………….. </a:t>
            </a:r>
            <a:endParaRPr lang="cs-CZ" sz="2000" dirty="0">
              <a:noFill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754396" y="4267710"/>
            <a:ext cx="2448106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noFill/>
              </a:rPr>
              <a:t>…………………….. </a:t>
            </a:r>
            <a:endParaRPr lang="cs-CZ" sz="2000" dirty="0">
              <a:noFill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940409" y="3135299"/>
            <a:ext cx="2448106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noFill/>
              </a:rPr>
              <a:t>…………………….. </a:t>
            </a:r>
            <a:endParaRPr lang="cs-CZ" sz="2000" dirty="0">
              <a:noFill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5940409" y="3720549"/>
            <a:ext cx="2448106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noFill/>
              </a:rPr>
              <a:t>…………………….. </a:t>
            </a:r>
            <a:endParaRPr lang="cs-CZ" sz="2000" dirty="0">
              <a:noFill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728936" y="3701121"/>
            <a:ext cx="2448106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noFill/>
              </a:rPr>
              <a:t>…………………….. </a:t>
            </a:r>
            <a:endParaRPr lang="cs-CZ" sz="2000" dirty="0">
              <a:noFill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333660" y="2569093"/>
            <a:ext cx="2448106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noFill/>
              </a:rPr>
              <a:t>…………………….. </a:t>
            </a:r>
            <a:endParaRPr lang="cs-CZ" sz="2000" dirty="0">
              <a:noFill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5933894" y="2577901"/>
            <a:ext cx="2448106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noFill/>
              </a:rPr>
              <a:t>…………………….. </a:t>
            </a:r>
            <a:endParaRPr lang="cs-CZ" sz="2000" dirty="0">
              <a:noFill/>
            </a:endParaRPr>
          </a:p>
        </p:txBody>
      </p:sp>
      <p:grpSp>
        <p:nvGrpSpPr>
          <p:cNvPr id="16384" name="Skupina 16383"/>
          <p:cNvGrpSpPr/>
          <p:nvPr/>
        </p:nvGrpSpPr>
        <p:grpSpPr>
          <a:xfrm>
            <a:off x="733744" y="5223044"/>
            <a:ext cx="7648150" cy="402937"/>
            <a:chOff x="733744" y="5106134"/>
            <a:chExt cx="7648150" cy="402937"/>
          </a:xfrm>
        </p:grpSpPr>
        <p:sp>
          <p:nvSpPr>
            <p:cNvPr id="28" name="TextovéPole 27"/>
            <p:cNvSpPr txBox="1"/>
            <p:nvPr/>
          </p:nvSpPr>
          <p:spPr>
            <a:xfrm>
              <a:off x="733744" y="5108961"/>
              <a:ext cx="2446504" cy="40011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2000" dirty="0" smtClean="0"/>
                <a:t>Půdní typy</a:t>
              </a:r>
              <a:r>
                <a:rPr lang="cs-CZ" sz="2000" dirty="0" smtClean="0">
                  <a:noFill/>
                </a:rPr>
                <a:t>………... </a:t>
              </a:r>
              <a:endParaRPr lang="cs-CZ" sz="2000" dirty="0">
                <a:noFill/>
              </a:endParaRP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3333071" y="5106134"/>
              <a:ext cx="2448000" cy="40011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2000" dirty="0" smtClean="0"/>
                <a:t>Půdní druhy   </a:t>
              </a:r>
              <a:r>
                <a:rPr lang="cs-CZ" sz="2000" dirty="0" smtClean="0">
                  <a:noFill/>
                </a:rPr>
                <a:t>.…….</a:t>
              </a:r>
              <a:endParaRPr lang="cs-CZ" sz="2000" dirty="0">
                <a:noFill/>
              </a:endParaRPr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5933894" y="5106134"/>
              <a:ext cx="2448000" cy="400110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2000" dirty="0" smtClean="0"/>
                <a:t>Půdotvorní činitelé </a:t>
              </a:r>
              <a:r>
                <a:rPr lang="cs-CZ" sz="2000" dirty="0" smtClean="0">
                  <a:noFill/>
                </a:rPr>
                <a:t>.</a:t>
              </a:r>
              <a:endParaRPr lang="cs-CZ" sz="2000" dirty="0">
                <a:ln>
                  <a:solidFill>
                    <a:srgbClr val="00B050"/>
                  </a:solidFill>
                </a:ln>
                <a:noFill/>
              </a:endParaRPr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5934000" y="2002887"/>
            <a:ext cx="2448000" cy="40011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noFill/>
              </a:rPr>
              <a:t>Půdotvorní činitelé .</a:t>
            </a:r>
            <a:endParaRPr lang="cs-CZ" sz="2000" dirty="0">
              <a:ln>
                <a:solidFill>
                  <a:srgbClr val="00B050"/>
                </a:solidFill>
              </a:ln>
              <a:noFill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333660" y="3135043"/>
            <a:ext cx="2448000" cy="40011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noFill/>
              </a:rPr>
              <a:t>Půdotvorní činitelé .</a:t>
            </a:r>
            <a:endParaRPr lang="cs-CZ" sz="2000" dirty="0">
              <a:ln>
                <a:solidFill>
                  <a:srgbClr val="00B050"/>
                </a:solidFill>
              </a:ln>
              <a:noFill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333660" y="2002887"/>
            <a:ext cx="2448000" cy="40011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noFill/>
              </a:rPr>
              <a:t>Půdotvorní činitelé .</a:t>
            </a:r>
            <a:endParaRPr lang="cs-CZ" sz="2000" dirty="0">
              <a:ln>
                <a:solidFill>
                  <a:srgbClr val="00B050"/>
                </a:solidFill>
              </a:ln>
              <a:noFill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720925" y="3141280"/>
            <a:ext cx="2448000" cy="40011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noFill/>
              </a:rPr>
              <a:t>Půdotvorní činitelé .</a:t>
            </a:r>
            <a:endParaRPr lang="cs-CZ" sz="2000" dirty="0">
              <a:ln>
                <a:solidFill>
                  <a:srgbClr val="00B050"/>
                </a:solidFill>
              </a:ln>
              <a:noFill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727334" y="2581864"/>
            <a:ext cx="2448000" cy="40011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noFill/>
              </a:rPr>
              <a:t>Půdotvorní činitelé .</a:t>
            </a:r>
            <a:endParaRPr lang="cs-CZ" sz="2000" dirty="0">
              <a:ln>
                <a:solidFill>
                  <a:srgbClr val="00B050"/>
                </a:solidFill>
              </a:ln>
              <a:noFill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5943364" y="4288764"/>
            <a:ext cx="2448000" cy="40011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noFill/>
              </a:rPr>
              <a:t>Půdotvorní činitelé .</a:t>
            </a:r>
            <a:endParaRPr lang="cs-CZ" sz="2000" dirty="0">
              <a:ln>
                <a:solidFill>
                  <a:srgbClr val="00B050"/>
                </a:solidFill>
              </a:ln>
              <a:noFill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3333872" y="4267710"/>
            <a:ext cx="2448000" cy="40011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noFill/>
              </a:rPr>
              <a:t>Půdotvorní činitelé .</a:t>
            </a:r>
            <a:endParaRPr lang="cs-CZ" sz="2000" dirty="0">
              <a:ln>
                <a:solidFill>
                  <a:srgbClr val="00B050"/>
                </a:solidFill>
              </a:ln>
              <a:noFill/>
            </a:endParaRPr>
          </a:p>
        </p:txBody>
      </p:sp>
      <p:pic>
        <p:nvPicPr>
          <p:cNvPr id="1030" name="Picture 6" descr="C:\Documents and Settings\Miluse\Local Settings\Temporary Internet Files\Content.IE5\GHVC8IR3\MC9004343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8" y="414444"/>
            <a:ext cx="944391" cy="148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Miluse\Local Settings\Temporary Internet Files\Content.IE5\KICG310G\MC9004281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3304"/>
            <a:ext cx="1468101" cy="135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56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421313"/>
          </a:xfrm>
        </p:spPr>
        <p:txBody>
          <a:bodyPr/>
          <a:lstStyle/>
          <a:p>
            <a:pPr marL="252000" indent="-252000" eaLnBrk="1" hangingPunct="1">
              <a:spcBef>
                <a:spcPts val="0"/>
              </a:spcBef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Soubor:Black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dirt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in Black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Dirt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Region.jpg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27.12.2008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2013-01-14].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Soubor:Black_dirt_in_Black_Dirt_Region.jpg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252000" indent="-252000" eaLnBrk="1" hangingPunct="1">
              <a:spcBef>
                <a:spcPts val="0"/>
              </a:spcBef>
              <a:buClrTx/>
            </a:pPr>
            <a:r>
              <a:rPr lang="cs-CZ" sz="1200" i="1" dirty="0">
                <a:latin typeface="Arial" pitchFamily="34" charset="0"/>
                <a:cs typeface="Arial" pitchFamily="34" charset="0"/>
              </a:rPr>
              <a:t>Zeměpis České republiky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Praha: Nakladatelství České geografické společnosti, s. r. o., 2003. ISBN 80-86034-53-4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52000" indent="-252000" eaLnBrk="1" hangingPunct="1">
              <a:spcBef>
                <a:spcPts val="0"/>
              </a:spcBef>
              <a:buClrTx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Soubor:BrownSoil.jpg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4.6.2007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2013-01-14].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Soubor:BrownSoil.jpg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252000" indent="-252000" eaLnBrk="1" hangingPunct="1">
              <a:spcBef>
                <a:spcPts val="0"/>
              </a:spcBef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Soubor:Polabi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zemedelstvi.JPG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25.9.2009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2013-01-14].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Soubor:Polabi_zemedelstvi.JPG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252000" indent="-252000" eaLnBrk="1" hangingPunct="1">
              <a:spcBef>
                <a:spcPts val="0"/>
              </a:spcBef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File:Svitava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mezi Bílovicemi a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Brnem.jpg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11.8.2008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2013-01-14].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File:Svitava_mezi_B%C3%ADlovicemi_a_Brnem.jpg?uselang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=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252000" indent="-252000" eaLnBrk="1" hangingPunct="1">
              <a:spcBef>
                <a:spcPts val="0"/>
              </a:spcBef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Soubor:Velka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destna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001.jpg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29.6.2007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2013-01-14].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Soubor:Velka_destna_001.jpg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252000" indent="-252000" eaLnBrk="1" hangingPunct="1">
              <a:spcBef>
                <a:spcPts val="0"/>
              </a:spcBef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Soubor:Přírodní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rezervace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Uhliska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- foto 2, Horní Štěpánov, okres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Prostějov.jpg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11.10.2009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2013-01-14].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/wiki/Soubor:P%C5%99%C3%ADrodn%C3%AD_rezervace_Uhliska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_-_foto_2,_Horn%C3%AD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_%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C5%A0t%C4%9Bp%C3%A1nov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,_okres_Prost%C4%9Bjov.jpg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252000" indent="-252000" eaLnBrk="1" hangingPunct="1">
              <a:spcBef>
                <a:spcPts val="0"/>
              </a:spcBef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Soubor:Pohled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z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Hazmburku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těžba vápence u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Úpohlav.JPG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20.2.2011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2013-01-14].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/wiki/Soubor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smtClean="0">
                <a:latin typeface="Arial" pitchFamily="34" charset="0"/>
                <a:cs typeface="Arial" pitchFamily="34" charset="0"/>
              </a:rPr>
              <a:t>Pohled_z_Hazmburku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,_t%C4%9B%C5%BEba_v%C3%A1pence_u_%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C3%9Apohlav.JPG</a:t>
            </a:r>
          </a:p>
          <a:p>
            <a:pPr marL="252000" indent="-252000" eaLnBrk="1" hangingPunct="1">
              <a:spcBef>
                <a:spcPts val="0"/>
              </a:spcBef>
              <a:buClrTx/>
            </a:pPr>
            <a:r>
              <a:rPr lang="en-US" sz="1200" dirty="0" err="1">
                <a:latin typeface="Arial" pitchFamily="34" charset="0"/>
                <a:cs typeface="Arial" pitchFamily="34" charset="0"/>
              </a:rPr>
              <a:t>Soubor:Wheat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close-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up.JPG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Wikipedia: the free encyclopedia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[online]. San Francisco (CA): Wikimedia Foundation, 20.9.2005 [cit.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2013-0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].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Dostupné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z: http://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Soubor:Wheat_close-up.JPG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252000" indent="-252000" eaLnBrk="1" hangingPunct="1">
              <a:spcBef>
                <a:spcPts val="0"/>
              </a:spcBef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File:Zandverstuiving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hoge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veluwe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3.jpg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9.6.2005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2013-01-14].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File:Zandverstuiving_hoge_veluwe_3.jpg?uselang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252000" indent="-252000" eaLnBrk="1" hangingPunct="1">
              <a:spcBef>
                <a:spcPts val="0"/>
              </a:spcBef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File:Beroun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Hostim, skalní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vrstvy.JPG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15.2.2009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2013-01-14].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File:Beroun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,_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smtClean="0">
                <a:latin typeface="Arial" pitchFamily="34" charset="0"/>
                <a:cs typeface="Arial" pitchFamily="34" charset="0"/>
              </a:rPr>
              <a:t>Hostim,_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skaln%C3%AD_vrstvy.JPG?uselang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8436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3330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57201" y="914400"/>
            <a:ext cx="8077200" cy="5345113"/>
          </a:xfrm>
        </p:spPr>
        <p:txBody>
          <a:bodyPr/>
          <a:lstStyle/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Soubor:Close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up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grapes.jpg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9.5.2005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2013-01-14].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Soubor:Close_up_grapes.jpg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File:Perunapelto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Nakkila.JPG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8.7.2009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2013-01-14].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File:Perunapelto_Nakkila.JPG?uselang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=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File:Bohemian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landscape.jpg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27.10.2010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2013-01-14].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File:Bohemian_landscape.jpg?uselang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=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File:Brassica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napus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002.JPG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12.9.2010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2013-01-14].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File:Brassica_napus_002.JPG?uselang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=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en-US" sz="1200" dirty="0" err="1">
                <a:latin typeface="Arial" pitchFamily="34" charset="0"/>
                <a:cs typeface="Arial" pitchFamily="34" charset="0"/>
              </a:rPr>
              <a:t>File:An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assortment of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food.tiff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Wikipedia: the free encyclopedia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[online]. San Francisco (CA): Wikimedia Foundation, 25.8.2012 [cit.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2013-0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].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Dostupné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z: http://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File:An_assortment_of_food.tiff?uselang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cs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Soubor:Chlum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(416 m) od Mikulky, 18. 8.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2007.jpg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2.1.2008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2013-01-14].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Soubor:Chlum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_%28416_m%29_od_Mikulky,_18._8._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2007.jpg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Soubor:Eroze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u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Prerova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nad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Labem.jpg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16.6.2008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2013-01-14].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Soubor:Eroze_u_Prerova_nad_Labem.jpg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Soubor:Soil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profile.jpg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24.11.2004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2013-01-14].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Soubor:Soil_profile.jpg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File:Obcina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Mare3.jpg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26.8.2009 [cit.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2013-01-14].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File:Obcina_Mare3.jpg?uselang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48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8195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-23501" y="3518731"/>
            <a:ext cx="9167501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Digitální učební materiál je určen pro seznámení žáků s </a:t>
            </a:r>
            <a:r>
              <a:rPr lang="cs-CZ" dirty="0" smtClean="0"/>
              <a:t>půdním 	pokryvem </a:t>
            </a:r>
            <a:r>
              <a:rPr lang="cs-CZ" dirty="0"/>
              <a:t>České </a:t>
            </a:r>
            <a:r>
              <a:rPr lang="cs-CZ" dirty="0" smtClean="0"/>
              <a:t>republiky, pro pochopení významnosti půdy pro člověka.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Materiál </a:t>
            </a:r>
            <a:r>
              <a:rPr lang="cs-CZ" dirty="0"/>
              <a:t>rozvíjí </a:t>
            </a:r>
            <a:r>
              <a:rPr lang="cs-CZ" dirty="0" smtClean="0"/>
              <a:t>nové znalosti a procvičuje vědomosti z nižších ročníků. 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Je </a:t>
            </a:r>
            <a:r>
              <a:rPr lang="cs-CZ" dirty="0"/>
              <a:t>určen pro předmět zeměpis, 8. ročník.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Tento materiál vznikl jako doplňující materiál k učebnici: </a:t>
            </a:r>
            <a:r>
              <a:rPr lang="cs-CZ" i="1" dirty="0"/>
              <a:t>Zeměpis naší </a:t>
            </a:r>
            <a:r>
              <a:rPr lang="cs-CZ" i="1" dirty="0" smtClean="0"/>
              <a:t>	vlasti</a:t>
            </a:r>
            <a:r>
              <a:rPr lang="cs-CZ" i="1" dirty="0"/>
              <a:t>: Učebnice zeměpisu pro základní školy a víceletá gymnázia pro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	8</a:t>
            </a:r>
            <a:r>
              <a:rPr lang="cs-CZ" i="1" dirty="0"/>
              <a:t>. nebo 9. ročník</a:t>
            </a:r>
            <a:r>
              <a:rPr lang="cs-CZ" dirty="0"/>
              <a:t>. Praha: Nakladatelství České geografické společnosti,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s</a:t>
            </a:r>
            <a:r>
              <a:rPr lang="cs-CZ" dirty="0"/>
              <a:t>. r. o., 2009. ISBN 978-80-86034-85-0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41594119"/>
              </p:ext>
            </p:extLst>
          </p:nvPr>
        </p:nvGraphicFramePr>
        <p:xfrm>
          <a:off x="-6096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6325" y="381000"/>
            <a:ext cx="7019925" cy="9350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 je půda? </a:t>
            </a:r>
            <a:b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Jaký má význam pro člověka?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02258788"/>
              </p:ext>
            </p:extLst>
          </p:nvPr>
        </p:nvGraphicFramePr>
        <p:xfrm>
          <a:off x="4114800" y="1676400"/>
          <a:ext cx="533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105C05-D551-4C40-9064-BAB0647A2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graphicEl>
                                              <a:dgm id="{0B105C05-D551-4C40-9064-BAB0647A2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graphicEl>
                                              <a:dgm id="{0B105C05-D551-4C40-9064-BAB0647A2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graphicEl>
                                              <a:dgm id="{0B105C05-D551-4C40-9064-BAB0647A2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graphicEl>
                                              <a:dgm id="{0B105C05-D551-4C40-9064-BAB0647A2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E2C0D-B813-47C8-A1E3-38FB5AC4E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>
                                            <p:graphicEl>
                                              <a:dgm id="{627E2C0D-B813-47C8-A1E3-38FB5AC4E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>
                                            <p:graphicEl>
                                              <a:dgm id="{627E2C0D-B813-47C8-A1E3-38FB5AC4E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graphicEl>
                                              <a:dgm id="{627E2C0D-B813-47C8-A1E3-38FB5AC4E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>
                                            <p:graphicEl>
                                              <a:dgm id="{627E2C0D-B813-47C8-A1E3-38FB5AC4E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F40A5C-D68E-4B03-A1E2-FFCAEF492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>
                                            <p:graphicEl>
                                              <a:dgm id="{F6F40A5C-D68E-4B03-A1E2-FFCAEF492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>
                                            <p:graphicEl>
                                              <a:dgm id="{F6F40A5C-D68E-4B03-A1E2-FFCAEF492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>
                                            <p:graphicEl>
                                              <a:dgm id="{F6F40A5C-D68E-4B03-A1E2-FFCAEF492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">
                                            <p:graphicEl>
                                              <a:dgm id="{F6F40A5C-D68E-4B03-A1E2-FFCAEF492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4F0B0-F768-4D31-B772-7E6525097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>
                                            <p:graphicEl>
                                              <a:dgm id="{A084F0B0-F768-4D31-B772-7E6525097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">
                                            <p:graphicEl>
                                              <a:dgm id="{A084F0B0-F768-4D31-B772-7E6525097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">
                                            <p:graphicEl>
                                              <a:dgm id="{A084F0B0-F768-4D31-B772-7E6525097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">
                                            <p:graphicEl>
                                              <a:dgm id="{A084F0B0-F768-4D31-B772-7E6525097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D35FD1-5D70-461D-9D7D-94A4CEE57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">
                                            <p:graphicEl>
                                              <a:dgm id="{6FD35FD1-5D70-461D-9D7D-94A4CEE57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">
                                            <p:graphicEl>
                                              <a:dgm id="{6FD35FD1-5D70-461D-9D7D-94A4CEE57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4">
                                            <p:graphicEl>
                                              <a:dgm id="{6FD35FD1-5D70-461D-9D7D-94A4CEE57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4">
                                            <p:graphicEl>
                                              <a:dgm id="{6FD35FD1-5D70-461D-9D7D-94A4CEE57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B938E-F42A-4463-B254-D60241090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4">
                                            <p:graphicEl>
                                              <a:dgm id="{612B938E-F42A-4463-B254-D60241090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4">
                                            <p:graphicEl>
                                              <a:dgm id="{612B938E-F42A-4463-B254-D60241090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4">
                                            <p:graphicEl>
                                              <a:dgm id="{612B938E-F42A-4463-B254-D60241090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4">
                                            <p:graphicEl>
                                              <a:dgm id="{612B938E-F42A-4463-B254-D60241090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A9BBCE-62B3-4C1D-B8E9-CD5A6927C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4">
                                            <p:graphicEl>
                                              <a:dgm id="{93A9BBCE-62B3-4C1D-B8E9-CD5A6927C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">
                                            <p:graphicEl>
                                              <a:dgm id="{93A9BBCE-62B3-4C1D-B8E9-CD5A6927C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4">
                                            <p:graphicEl>
                                              <a:dgm id="{93A9BBCE-62B3-4C1D-B8E9-CD5A6927C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4">
                                            <p:graphicEl>
                                              <a:dgm id="{93A9BBCE-62B3-4C1D-B8E9-CD5A6927C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C9D7C5-4945-4ED4-8F6C-B003D267D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4">
                                            <p:graphicEl>
                                              <a:dgm id="{67C9D7C5-4945-4ED4-8F6C-B003D267D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4">
                                            <p:graphicEl>
                                              <a:dgm id="{67C9D7C5-4945-4ED4-8F6C-B003D267D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4">
                                            <p:graphicEl>
                                              <a:dgm id="{67C9D7C5-4945-4ED4-8F6C-B003D267D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4">
                                            <p:graphicEl>
                                              <a:dgm id="{67C9D7C5-4945-4ED4-8F6C-B003D267D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E76A04-7F1B-4826-B09B-B7E889D59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>
                                            <p:graphicEl>
                                              <a:dgm id="{6CE76A04-7F1B-4826-B09B-B7E889D59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>
                                            <p:graphicEl>
                                              <a:dgm id="{6CE76A04-7F1B-4826-B09B-B7E889D59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2">
                                            <p:graphicEl>
                                              <a:dgm id="{6CE76A04-7F1B-4826-B09B-B7E889D59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2">
                                            <p:graphicEl>
                                              <a:dgm id="{6CE76A04-7F1B-4826-B09B-B7E889D59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3F4583-535C-4941-A354-427102697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2">
                                            <p:graphicEl>
                                              <a:dgm id="{D93F4583-535C-4941-A354-427102697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2">
                                            <p:graphicEl>
                                              <a:dgm id="{D93F4583-535C-4941-A354-427102697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2">
                                            <p:graphicEl>
                                              <a:dgm id="{D93F4583-535C-4941-A354-427102697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2">
                                            <p:graphicEl>
                                              <a:dgm id="{D93F4583-535C-4941-A354-427102697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932C9A-2632-49E9-B977-7103EF6D8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">
                                            <p:graphicEl>
                                              <a:dgm id="{7C932C9A-2632-49E9-B977-7103EF6D8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2">
                                            <p:graphicEl>
                                              <a:dgm id="{7C932C9A-2632-49E9-B977-7103EF6D8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2">
                                            <p:graphicEl>
                                              <a:dgm id="{7C932C9A-2632-49E9-B977-7103EF6D8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2">
                                            <p:graphicEl>
                                              <a:dgm id="{7C932C9A-2632-49E9-B977-7103EF6D8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90C330-E7DF-4949-92F2-29EF0658B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2">
                                            <p:graphicEl>
                                              <a:dgm id="{4290C330-E7DF-4949-92F2-29EF0658B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2">
                                            <p:graphicEl>
                                              <a:dgm id="{4290C330-E7DF-4949-92F2-29EF0658B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">
                                            <p:graphicEl>
                                              <a:dgm id="{4290C330-E7DF-4949-92F2-29EF0658B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2">
                                            <p:graphicEl>
                                              <a:dgm id="{4290C330-E7DF-4949-92F2-29EF0658B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D5EE03-C211-4D3E-BE94-5D3E40360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">
                                            <p:graphicEl>
                                              <a:dgm id="{BDD5EE03-C211-4D3E-BE94-5D3E40360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2">
                                            <p:graphicEl>
                                              <a:dgm id="{BDD5EE03-C211-4D3E-BE94-5D3E40360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2">
                                            <p:graphicEl>
                                              <a:dgm id="{BDD5EE03-C211-4D3E-BE94-5D3E40360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2">
                                            <p:graphicEl>
                                              <a:dgm id="{BDD5EE03-C211-4D3E-BE94-5D3E40360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915973-B4A0-4D73-AE11-80018DF2B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2">
                                            <p:graphicEl>
                                              <a:dgm id="{A5915973-B4A0-4D73-AE11-80018DF2B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2">
                                            <p:graphicEl>
                                              <a:dgm id="{A5915973-B4A0-4D73-AE11-80018DF2B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2">
                                            <p:graphicEl>
                                              <a:dgm id="{A5915973-B4A0-4D73-AE11-80018DF2B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500"/>
                                        <p:tgtEl>
                                          <p:spTgt spid="2">
                                            <p:graphicEl>
                                              <a:dgm id="{A5915973-B4A0-4D73-AE11-80018DF2B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C46536-0DEB-49EF-9CCF-41470C721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">
                                            <p:graphicEl>
                                              <a:dgm id="{0DC46536-0DEB-49EF-9CCF-41470C721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">
                                            <p:graphicEl>
                                              <a:dgm id="{0DC46536-0DEB-49EF-9CCF-41470C721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2">
                                            <p:graphicEl>
                                              <a:dgm id="{0DC46536-0DEB-49EF-9CCF-41470C721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2">
                                            <p:graphicEl>
                                              <a:dgm id="{0DC46536-0DEB-49EF-9CCF-41470C721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5D82A-19B3-4620-881D-C217EDC8B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2">
                                            <p:graphicEl>
                                              <a:dgm id="{5C45D82A-19B3-4620-881D-C217EDC8B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" fill="hold"/>
                                        <p:tgtEl>
                                          <p:spTgt spid="2">
                                            <p:graphicEl>
                                              <a:dgm id="{5C45D82A-19B3-4620-881D-C217EDC8B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500" fill="hold"/>
                                        <p:tgtEl>
                                          <p:spTgt spid="2">
                                            <p:graphicEl>
                                              <a:dgm id="{5C45D82A-19B3-4620-881D-C217EDC8B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500"/>
                                        <p:tgtEl>
                                          <p:spTgt spid="2">
                                            <p:graphicEl>
                                              <a:dgm id="{5C45D82A-19B3-4620-881D-C217EDC8B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Graphic spid="2" grpId="0">
        <p:bldSub>
          <a:bldDgm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2362200" cy="95755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Půdotvorní </a:t>
            </a:r>
            <a:b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činitelé</a:t>
            </a:r>
            <a:endParaRPr lang="cs-CZ" sz="2800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46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323" y="6019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57003282"/>
              </p:ext>
            </p:extLst>
          </p:nvPr>
        </p:nvGraphicFramePr>
        <p:xfrm>
          <a:off x="609600" y="706769"/>
          <a:ext cx="7924800" cy="544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5562600" y="487582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Umožňují vznik půdy</a:t>
            </a:r>
            <a:endParaRPr 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990600" y="5257800"/>
            <a:ext cx="26452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b="1" dirty="0" smtClean="0"/>
              <a:t>Vznik půdy je</a:t>
            </a:r>
            <a:endParaRPr lang="cs-CZ" sz="3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497794" y="5257800"/>
            <a:ext cx="3164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/>
              <a:t>složitý proces.</a:t>
            </a:r>
          </a:p>
        </p:txBody>
      </p:sp>
    </p:spTree>
    <p:extLst>
      <p:ext uri="{BB962C8B-B14F-4D97-AF65-F5344CB8AC3E}">
        <p14:creationId xmlns:p14="http://schemas.microsoft.com/office/powerpoint/2010/main" val="187504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Složení půdy</a:t>
            </a:r>
          </a:p>
        </p:txBody>
      </p:sp>
      <p:pic>
        <p:nvPicPr>
          <p:cNvPr id="1024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96282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3400" y="1066800"/>
            <a:ext cx="2700000" cy="309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200" b="1" dirty="0" smtClean="0"/>
              <a:t>Neživé složky</a:t>
            </a:r>
          </a:p>
          <a:p>
            <a:pPr marL="180000" indent="-180000">
              <a:spcBef>
                <a:spcPts val="400"/>
              </a:spcBef>
              <a:buFont typeface="Arial" pitchFamily="34" charset="0"/>
              <a:buChar char="▪"/>
            </a:pPr>
            <a:r>
              <a:rPr lang="cs-CZ" sz="2200" dirty="0" smtClean="0"/>
              <a:t>Zvětralina </a:t>
            </a:r>
            <a:br>
              <a:rPr lang="cs-CZ" sz="2200" dirty="0" smtClean="0"/>
            </a:br>
            <a:r>
              <a:rPr lang="cs-CZ" sz="2200" dirty="0" smtClean="0"/>
              <a:t>mateční horniny</a:t>
            </a:r>
          </a:p>
          <a:p>
            <a:pPr marL="180000" indent="-180000">
              <a:spcBef>
                <a:spcPts val="400"/>
              </a:spcBef>
              <a:buFont typeface="Arial" pitchFamily="34" charset="0"/>
              <a:buChar char="▪"/>
            </a:pPr>
            <a:r>
              <a:rPr lang="cs-CZ" sz="2200" dirty="0" smtClean="0"/>
              <a:t>Půdní voda</a:t>
            </a:r>
          </a:p>
          <a:p>
            <a:pPr marL="180000" indent="-180000">
              <a:spcBef>
                <a:spcPts val="400"/>
              </a:spcBef>
              <a:buFont typeface="Arial" pitchFamily="34" charset="0"/>
              <a:buChar char="▪"/>
            </a:pPr>
            <a:r>
              <a:rPr lang="cs-CZ" sz="2200" dirty="0" smtClean="0"/>
              <a:t>Půdní vzduch</a:t>
            </a:r>
          </a:p>
          <a:p>
            <a:pPr marL="180000" indent="-180000">
              <a:spcBef>
                <a:spcPts val="400"/>
              </a:spcBef>
              <a:buFont typeface="Arial" pitchFamily="34" charset="0"/>
              <a:buChar char="▪"/>
            </a:pPr>
            <a:r>
              <a:rPr lang="cs-CZ" sz="2200" dirty="0" smtClean="0"/>
              <a:t>Odumřelé části </a:t>
            </a:r>
            <a:br>
              <a:rPr lang="cs-CZ" sz="2200" dirty="0" smtClean="0"/>
            </a:br>
            <a:r>
              <a:rPr lang="cs-CZ" sz="2200" dirty="0" smtClean="0"/>
              <a:t>rostlin a živočichů </a:t>
            </a:r>
            <a:br>
              <a:rPr lang="cs-CZ" sz="2200" dirty="0" smtClean="0"/>
            </a:br>
            <a:r>
              <a:rPr lang="cs-CZ" sz="2200" dirty="0" smtClean="0"/>
              <a:t>(humus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36688" y="1066800"/>
            <a:ext cx="2700000" cy="309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200" b="1" dirty="0" smtClean="0"/>
              <a:t>Živé složky</a:t>
            </a:r>
          </a:p>
          <a:p>
            <a:pPr marL="216000" indent="-216000">
              <a:spcAft>
                <a:spcPts val="400"/>
              </a:spcAft>
              <a:buFont typeface="Arial" pitchFamily="34" charset="0"/>
              <a:buChar char="▪"/>
            </a:pPr>
            <a:r>
              <a:rPr lang="cs-CZ" sz="2200" dirty="0" smtClean="0"/>
              <a:t>Kořeny živých </a:t>
            </a:r>
            <a:br>
              <a:rPr lang="cs-CZ" sz="2200" dirty="0" smtClean="0"/>
            </a:br>
            <a:r>
              <a:rPr lang="cs-CZ" sz="2200" dirty="0" smtClean="0"/>
              <a:t>rostlin</a:t>
            </a:r>
          </a:p>
          <a:p>
            <a:pPr marL="216000" indent="-216000">
              <a:spcAft>
                <a:spcPts val="400"/>
              </a:spcAft>
              <a:buFont typeface="Arial" pitchFamily="34" charset="0"/>
              <a:buChar char="▪"/>
            </a:pPr>
            <a:r>
              <a:rPr lang="cs-CZ" sz="2200" dirty="0" smtClean="0"/>
              <a:t>Mikroorganismy,</a:t>
            </a:r>
            <a:br>
              <a:rPr lang="cs-CZ" sz="2200" dirty="0" smtClean="0"/>
            </a:br>
            <a:r>
              <a:rPr lang="cs-CZ" sz="2200" dirty="0" smtClean="0"/>
              <a:t>řasy, bakterie,</a:t>
            </a:r>
            <a:br>
              <a:rPr lang="cs-CZ" sz="2200" dirty="0" smtClean="0"/>
            </a:br>
            <a:r>
              <a:rPr lang="cs-CZ" sz="2200" dirty="0" smtClean="0"/>
              <a:t>plísně, houby</a:t>
            </a:r>
          </a:p>
          <a:p>
            <a:pPr marL="216000" indent="-216000">
              <a:spcAft>
                <a:spcPts val="400"/>
              </a:spcAft>
              <a:buFont typeface="Arial" pitchFamily="34" charset="0"/>
              <a:buChar char="▪"/>
            </a:pPr>
            <a:r>
              <a:rPr lang="cs-CZ" sz="2200" dirty="0" smtClean="0"/>
              <a:t>Drobní </a:t>
            </a:r>
            <a:br>
              <a:rPr lang="cs-CZ" sz="2200" dirty="0" smtClean="0"/>
            </a:br>
            <a:r>
              <a:rPr lang="cs-CZ" sz="2200" dirty="0" smtClean="0"/>
              <a:t>živočichové</a:t>
            </a:r>
            <a:endParaRPr lang="cs-CZ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958" y="1405946"/>
            <a:ext cx="22479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443776" y="4324837"/>
            <a:ext cx="4785824" cy="1605568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cs-CZ" b="1" dirty="0" smtClean="0"/>
              <a:t>Půdní profil (souhrn půdních horizontů)</a:t>
            </a:r>
          </a:p>
          <a:p>
            <a:pPr>
              <a:spcBef>
                <a:spcPts val="200"/>
              </a:spcBef>
            </a:pPr>
            <a:r>
              <a:rPr lang="cs-CZ" dirty="0" smtClean="0"/>
              <a:t>O = nadložní organický horizont</a:t>
            </a:r>
          </a:p>
          <a:p>
            <a:pPr>
              <a:spcBef>
                <a:spcPts val="200"/>
              </a:spcBef>
            </a:pPr>
            <a:r>
              <a:rPr lang="cs-CZ" dirty="0" smtClean="0"/>
              <a:t>A = humusový horizont</a:t>
            </a:r>
          </a:p>
          <a:p>
            <a:pPr>
              <a:spcBef>
                <a:spcPts val="200"/>
              </a:spcBef>
            </a:pPr>
            <a:r>
              <a:rPr lang="cs-CZ" dirty="0" smtClean="0"/>
              <a:t>B = horizont obohacený o látky z A</a:t>
            </a:r>
          </a:p>
          <a:p>
            <a:pPr>
              <a:spcBef>
                <a:spcPts val="200"/>
              </a:spcBef>
            </a:pPr>
            <a:r>
              <a:rPr lang="cs-CZ" dirty="0" smtClean="0"/>
              <a:t>C = půdotvorný substrát, vzniká z něho půda  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20066"/>
            <a:ext cx="27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build="allAtOnce" animBg="1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2"/>
          <p:cNvSpPr>
            <a:spLocks noGrp="1"/>
          </p:cNvSpPr>
          <p:nvPr>
            <p:ph type="title"/>
          </p:nvPr>
        </p:nvSpPr>
        <p:spPr bwMode="auto">
          <a:xfrm>
            <a:off x="457200" y="360363"/>
            <a:ext cx="8229600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cs-CZ" sz="24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Vysvětli rozdíl mezi hlínou, humusem a půdou.</a:t>
            </a:r>
          </a:p>
        </p:txBody>
      </p:sp>
      <p:pic>
        <p:nvPicPr>
          <p:cNvPr id="1229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39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07194040"/>
              </p:ext>
            </p:extLst>
          </p:nvPr>
        </p:nvGraphicFramePr>
        <p:xfrm>
          <a:off x="609600" y="990600"/>
          <a:ext cx="78486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13E14A-CBBB-4193-A5C1-2C1B196A6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>
                                            <p:graphicEl>
                                              <a:dgm id="{2E13E14A-CBBB-4193-A5C1-2C1B196A6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>
                                            <p:graphicEl>
                                              <a:dgm id="{2E13E14A-CBBB-4193-A5C1-2C1B196A6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D81DD3-78A4-4C3F-9391-0461F8F38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>
                                            <p:graphicEl>
                                              <a:dgm id="{C5D81DD3-78A4-4C3F-9391-0461F8F38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>
                                            <p:graphicEl>
                                              <a:dgm id="{C5D81DD3-78A4-4C3F-9391-0461F8F38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740AFD-2693-4F8C-8A68-F4CF4FE0F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graphicEl>
                                              <a:dgm id="{6F740AFD-2693-4F8C-8A68-F4CF4FE0F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>
                                            <p:graphicEl>
                                              <a:dgm id="{6F740AFD-2693-4F8C-8A68-F4CF4FE0F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2"/>
          <p:cNvSpPr>
            <a:spLocks noGrp="1"/>
          </p:cNvSpPr>
          <p:nvPr>
            <p:ph type="title"/>
          </p:nvPr>
        </p:nvSpPr>
        <p:spPr bwMode="auto">
          <a:xfrm>
            <a:off x="1076325" y="381000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Půdní druhy</a:t>
            </a:r>
          </a:p>
        </p:txBody>
      </p:sp>
      <p:pic>
        <p:nvPicPr>
          <p:cNvPr id="1229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81824689"/>
              </p:ext>
            </p:extLst>
          </p:nvPr>
        </p:nvGraphicFramePr>
        <p:xfrm>
          <a:off x="446288" y="304800"/>
          <a:ext cx="8280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999718" y="3683675"/>
            <a:ext cx="167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108000">
              <a:buFontTx/>
              <a:buChar char="-"/>
            </a:pPr>
            <a:r>
              <a:rPr lang="cs-CZ" dirty="0" smtClean="0"/>
              <a:t>horské</a:t>
            </a:r>
            <a:br>
              <a:rPr lang="cs-CZ" dirty="0" smtClean="0"/>
            </a:br>
            <a:r>
              <a:rPr lang="cs-CZ" dirty="0" smtClean="0"/>
              <a:t> oblasti</a:t>
            </a:r>
          </a:p>
          <a:p>
            <a:pPr marL="72000" indent="-108000">
              <a:buFontTx/>
              <a:buChar char="-"/>
            </a:pPr>
            <a:r>
              <a:rPr lang="cs-CZ" dirty="0" smtClean="0"/>
              <a:t>vápencové</a:t>
            </a:r>
            <a:br>
              <a:rPr lang="cs-CZ" dirty="0" smtClean="0"/>
            </a:br>
            <a:r>
              <a:rPr lang="cs-CZ" dirty="0" smtClean="0"/>
              <a:t> oblasti</a:t>
            </a:r>
          </a:p>
          <a:p>
            <a:pPr marL="72000" indent="-108000">
              <a:buFontTx/>
              <a:buChar char="-"/>
            </a:pPr>
            <a:r>
              <a:rPr lang="cs-CZ" dirty="0" smtClean="0"/>
              <a:t>Moravský </a:t>
            </a:r>
            <a:br>
              <a:rPr lang="cs-CZ" dirty="0" smtClean="0"/>
            </a:br>
            <a:r>
              <a:rPr lang="cs-CZ" dirty="0" smtClean="0"/>
              <a:t> kras</a:t>
            </a:r>
          </a:p>
          <a:p>
            <a:pPr marL="72000" indent="-108000">
              <a:buFontTx/>
              <a:buChar char="-"/>
            </a:pPr>
            <a:r>
              <a:rPr lang="cs-CZ" dirty="0" smtClean="0"/>
              <a:t>Český kras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90259" y="5943600"/>
            <a:ext cx="295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Půdy podle zrnitosti.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879800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C05013-694D-47DD-93BB-CCCB1B8A2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graphicEl>
                                              <a:dgm id="{CFC05013-694D-47DD-93BB-CCCB1B8A2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graphicEl>
                                              <a:dgm id="{CFC05013-694D-47DD-93BB-CCCB1B8A2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A566C4-E051-4E24-AD90-6860C8874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graphicEl>
                                              <a:dgm id="{63A566C4-E051-4E24-AD90-6860C8874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graphicEl>
                                              <a:dgm id="{63A566C4-E051-4E24-AD90-6860C8874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CEA112-87BB-48BC-BA47-D04C4A4BA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65CEA112-87BB-48BC-BA47-D04C4A4BA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graphicEl>
                                              <a:dgm id="{65CEA112-87BB-48BC-BA47-D04C4A4BA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8CEEF3-35DA-4AD7-979B-01D24F35E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graphicEl>
                                              <a:dgm id="{408CEEF3-35DA-4AD7-979B-01D24F35E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408CEEF3-35DA-4AD7-979B-01D24F35E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A117A7-C74F-4878-8562-96B430B4D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graphicEl>
                                              <a:dgm id="{C2A117A7-C74F-4878-8562-96B430B4D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graphicEl>
                                              <a:dgm id="{C2A117A7-C74F-4878-8562-96B430B4D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7C3C86-4F41-4FC1-B966-A6CED3115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FA7C3C86-4F41-4FC1-B966-A6CED3115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graphicEl>
                                              <a:dgm id="{FA7C3C86-4F41-4FC1-B966-A6CED3115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AE46FA-A3FA-485E-A273-820BEB649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graphicEl>
                                              <a:dgm id="{32AE46FA-A3FA-485E-A273-820BEB649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graphicEl>
                                              <a:dgm id="{32AE46FA-A3FA-485E-A273-820BEB649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D838DD-F568-4181-BD44-596841E76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graphicEl>
                                              <a:dgm id="{B8D838DD-F568-4181-BD44-596841E76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graphicEl>
                                              <a:dgm id="{B8D838DD-F568-4181-BD44-596841E76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0CD888-E067-40C8-A3DC-73A54B8A9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>
                                            <p:graphicEl>
                                              <a:dgm id="{C70CD888-E067-40C8-A3DC-73A54B8A9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>
                                            <p:graphicEl>
                                              <a:dgm id="{C70CD888-E067-40C8-A3DC-73A54B8A9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7A8ED1-1540-4F58-9121-64D59F836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>
                                            <p:graphicEl>
                                              <a:dgm id="{607A8ED1-1540-4F58-9121-64D59F836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>
                                            <p:graphicEl>
                                              <a:dgm id="{607A8ED1-1540-4F58-9121-64D59F836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C22D8A-D19D-494F-9BDE-F21BCCA64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>
                                            <p:graphicEl>
                                              <a:dgm id="{99C22D8A-D19D-494F-9BDE-F21BCCA64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>
                                            <p:graphicEl>
                                              <a:dgm id="{99C22D8A-D19D-494F-9BDE-F21BCCA64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D44CF2-05B2-43BC-AAC5-71CE58094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">
                                            <p:graphicEl>
                                              <a:dgm id="{A8D44CF2-05B2-43BC-AAC5-71CE58094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6">
                                            <p:graphicEl>
                                              <a:dgm id="{A8D44CF2-05B2-43BC-AAC5-71CE58094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AABCDA-E4B1-44AF-B1FC-8D4C48C8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">
                                            <p:graphicEl>
                                              <a:dgm id="{37AABCDA-E4B1-44AF-B1FC-8D4C48C8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">
                                            <p:graphicEl>
                                              <a:dgm id="{37AABCDA-E4B1-44AF-B1FC-8D4C48C8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C4E914-9F29-42EE-9A41-95AC08502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6">
                                            <p:graphicEl>
                                              <a:dgm id="{06C4E914-9F29-42EE-9A41-95AC08502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6">
                                            <p:graphicEl>
                                              <a:dgm id="{06C4E914-9F29-42EE-9A41-95AC08502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64E690-4E61-45A9-865D-7430FFBCC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6">
                                            <p:graphicEl>
                                              <a:dgm id="{CB64E690-4E61-45A9-865D-7430FFBCC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6">
                                            <p:graphicEl>
                                              <a:dgm id="{CB64E690-4E61-45A9-865D-7430FFBCC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3B33D3-2651-4A72-AA03-90BC28DF7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6">
                                            <p:graphicEl>
                                              <a:dgm id="{E23B33D3-2651-4A72-AA03-90BC28DF7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6">
                                            <p:graphicEl>
                                              <a:dgm id="{E23B33D3-2651-4A72-AA03-90BC28DF7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4343400" y="381000"/>
            <a:ext cx="4191000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cs-CZ" sz="1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podle půdního profilu, množství humusu, závisí na nadmořské výšce</a:t>
            </a:r>
            <a:endParaRPr lang="cs-CZ" sz="3200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315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93790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09002306"/>
              </p:ext>
            </p:extLst>
          </p:nvPr>
        </p:nvGraphicFramePr>
        <p:xfrm>
          <a:off x="457200" y="990600"/>
          <a:ext cx="8077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133599" y="3934762"/>
            <a:ext cx="5371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Podzoly</a:t>
            </a:r>
          </a:p>
          <a:p>
            <a:pPr indent="-108000">
              <a:buFont typeface="Arial" pitchFamily="34" charset="0"/>
              <a:buChar char="•"/>
            </a:pPr>
            <a:r>
              <a:rPr lang="cs-CZ" dirty="0" smtClean="0"/>
              <a:t>Málo úrodné, porostlé většinou jehličnatými lesy</a:t>
            </a:r>
          </a:p>
          <a:p>
            <a:pPr indent="-108000">
              <a:buFont typeface="Arial" pitchFamily="34" charset="0"/>
              <a:buChar char="•"/>
            </a:pPr>
            <a:r>
              <a:rPr lang="cs-CZ" dirty="0" smtClean="0"/>
              <a:t>Chladné a vlhké horské oblasti, vyšší vrchoviny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67070" y="4872335"/>
            <a:ext cx="5816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Ostatní půdy</a:t>
            </a:r>
          </a:p>
          <a:p>
            <a:pPr indent="-108000">
              <a:buFont typeface="Arial" pitchFamily="34" charset="0"/>
              <a:buChar char="•"/>
            </a:pPr>
            <a:r>
              <a:rPr lang="cs-CZ" dirty="0" smtClean="0"/>
              <a:t>Nivní půdy – náplavy řek, rendziny – vápenaté půdy,</a:t>
            </a:r>
          </a:p>
          <a:p>
            <a:pPr indent="-108000">
              <a:buFont typeface="Arial" pitchFamily="34" charset="0"/>
              <a:buChar char="•"/>
            </a:pPr>
            <a:r>
              <a:rPr lang="cs-CZ" dirty="0" smtClean="0"/>
              <a:t>rašeliništní půdy, lužní půdy…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24000" y="381000"/>
            <a:ext cx="2278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Půdní typy</a:t>
            </a:r>
            <a:endParaRPr lang="cs-CZ" sz="32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8F4D92-1050-4248-B3FE-758D5E2FA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408F4D92-1050-4248-B3FE-758D5E2FA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408F4D92-1050-4248-B3FE-758D5E2FA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D53E3-A914-4219-8FDA-E62B48F9B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graphicEl>
                                              <a:dgm id="{71BD53E3-A914-4219-8FDA-E62B48F9B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graphicEl>
                                              <a:dgm id="{71BD53E3-A914-4219-8FDA-E62B48F9B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984B2A-EA21-4382-B60C-534F2A850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graphicEl>
                                              <a:dgm id="{9B984B2A-EA21-4382-B60C-534F2A850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graphicEl>
                                              <a:dgm id="{9B984B2A-EA21-4382-B60C-534F2A850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0038C8-D6D2-4010-B196-4767ACDD0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graphicEl>
                                              <a:dgm id="{5A0038C8-D6D2-4010-B196-4767ACDD0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graphicEl>
                                              <a:dgm id="{5A0038C8-D6D2-4010-B196-4767ACDD0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2E4970-3370-40E9-B9E8-2D0D77B9C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graphicEl>
                                              <a:dgm id="{102E4970-3370-40E9-B9E8-2D0D77B9C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graphicEl>
                                              <a:dgm id="{102E4970-3370-40E9-B9E8-2D0D77B9C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967B39-1D77-4DF4-B668-BA7662581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graphicEl>
                                              <a:dgm id="{3C967B39-1D77-4DF4-B668-BA7662581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3C967B39-1D77-4DF4-B668-BA7662581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313A25-4D56-4D7C-BEE2-2C0D83FF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graphicEl>
                                              <a:dgm id="{8C313A25-4D56-4D7C-BEE2-2C0D83FF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graphicEl>
                                              <a:dgm id="{8C313A25-4D56-4D7C-BEE2-2C0D83FF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2F2D1D-8AE8-401B-8253-F6562507D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graphicEl>
                                              <a:dgm id="{E52F2D1D-8AE8-401B-8253-F6562507D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graphicEl>
                                              <a:dgm id="{E52F2D1D-8AE8-401B-8253-F6562507D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EE2EE6-FE20-4742-822A-AF702388F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graphicEl>
                                              <a:dgm id="{A7EE2EE6-FE20-4742-822A-AF702388F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graphicEl>
                                              <a:dgm id="{A7EE2EE6-FE20-4742-822A-AF702388F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8AB90B-70F2-453F-8746-F30BBCC0A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graphicEl>
                                              <a:dgm id="{518AB90B-70F2-453F-8746-F30BBCC0A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graphicEl>
                                              <a:dgm id="{518AB90B-70F2-453F-8746-F30BBCC0A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2645281" y="381001"/>
            <a:ext cx="5943600" cy="1066799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Co je eroze půdy? </a:t>
            </a:r>
            <a:b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	 Jak ohrožuje ornou půdu?</a:t>
            </a:r>
          </a:p>
        </p:txBody>
      </p:sp>
      <p:pic>
        <p:nvPicPr>
          <p:cNvPr id="13315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14" y="594795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Miluse\Plocha\obr_projekt_slusovice\103\eroze u Přerova nad Labem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29331"/>
            <a:ext cx="2840452" cy="3868223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93520" y="5197554"/>
            <a:ext cx="3069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Eroze způsobená nesprávnou orbou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712102" y="1661163"/>
            <a:ext cx="4785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Eroze půdy je</a:t>
            </a:r>
            <a:r>
              <a:rPr lang="cs-CZ" sz="2000" dirty="0" smtClean="0"/>
              <a:t> postupné rozrušování </a:t>
            </a:r>
            <a:br>
              <a:rPr lang="cs-CZ" sz="2000" dirty="0" smtClean="0"/>
            </a:br>
            <a:r>
              <a:rPr lang="cs-CZ" sz="2000" dirty="0" smtClean="0"/>
              <a:t>půdy a přenos jejich částic na jiná místa.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712102" y="2603864"/>
            <a:ext cx="483978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Erozi způsobuje: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voda, vítr, sníh, led,</a:t>
            </a:r>
          </a:p>
          <a:p>
            <a:r>
              <a:rPr lang="cs-CZ" sz="2000" dirty="0" smtClean="0"/>
              <a:t>pohyb nezpevněných usazenin…</a:t>
            </a:r>
          </a:p>
          <a:p>
            <a:r>
              <a:rPr lang="cs-CZ" sz="2000" dirty="0" smtClean="0"/>
              <a:t>člověk - nevhodným rozmístěním plodin, </a:t>
            </a:r>
            <a:br>
              <a:rPr lang="cs-CZ" sz="2000" dirty="0" smtClean="0"/>
            </a:br>
            <a:r>
              <a:rPr lang="cs-CZ" sz="2000" dirty="0" smtClean="0"/>
              <a:t>nesprávnou orbou, odlesněním svahů… 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712102" y="4456617"/>
            <a:ext cx="4169731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Jak ohrožuje ornou půdu?</a:t>
            </a:r>
          </a:p>
          <a:p>
            <a:r>
              <a:rPr lang="cs-CZ" sz="2000" dirty="0" smtClean="0"/>
              <a:t>Dochází k odnosu humózní vrstvy </a:t>
            </a:r>
            <a:br>
              <a:rPr lang="cs-CZ" sz="2000" dirty="0" smtClean="0"/>
            </a:br>
            <a:r>
              <a:rPr lang="cs-CZ" sz="2000" dirty="0" smtClean="0"/>
              <a:t>a snižuje se tak úrodnost.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750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2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4953</TotalTime>
  <Words>1207</Words>
  <Application>Microsoft Office PowerPoint</Application>
  <PresentationFormat>Předvádění na obrazovce (4:3)</PresentationFormat>
  <Paragraphs>186</Paragraphs>
  <Slides>14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Výchozí návrh</vt:lpstr>
      <vt:lpstr>Aspekt</vt:lpstr>
      <vt:lpstr>Česká republika  Půdní pokryv Z_103_Česká_republika_Půdní_pokryv</vt:lpstr>
      <vt:lpstr>Anotace:</vt:lpstr>
      <vt:lpstr>Co je půda?  Jaký má význam pro člověka?</vt:lpstr>
      <vt:lpstr>Půdotvorní  činitelé</vt:lpstr>
      <vt:lpstr>Složení půdy</vt:lpstr>
      <vt:lpstr>Úkol: Vysvětli rozdíl mezi hlínou, humusem a půdou.</vt:lpstr>
      <vt:lpstr>Půdní druhy</vt:lpstr>
      <vt:lpstr>podle půdního profilu, množství humusu, závisí na nadmořské výšce</vt:lpstr>
      <vt:lpstr>Úkol: Co je eroze půdy?    Jak ohrožuje ornou půdu?</vt:lpstr>
      <vt:lpstr>Využití půdy v České republice  </vt:lpstr>
      <vt:lpstr>Úkol: Odpovídej na otázky.  </vt:lpstr>
      <vt:lpstr>Pro bystré hlavy</vt:lpstr>
      <vt:lpstr>Použité zdroje</vt:lpstr>
      <vt:lpstr>Použité 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</cp:lastModifiedBy>
  <cp:revision>460</cp:revision>
  <cp:lastPrinted>2014-11-01T15:51:01Z</cp:lastPrinted>
  <dcterms:created xsi:type="dcterms:W3CDTF">1601-01-01T00:00:00Z</dcterms:created>
  <dcterms:modified xsi:type="dcterms:W3CDTF">2014-11-01T17:11:45Z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