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8" r:id="rId2"/>
  </p:sldMasterIdLst>
  <p:notesMasterIdLst>
    <p:notesMasterId r:id="rId19"/>
  </p:notesMasterIdLst>
  <p:sldIdLst>
    <p:sldId id="256" r:id="rId3"/>
    <p:sldId id="259" r:id="rId4"/>
    <p:sldId id="257" r:id="rId5"/>
    <p:sldId id="294" r:id="rId6"/>
    <p:sldId id="306" r:id="rId7"/>
    <p:sldId id="300" r:id="rId8"/>
    <p:sldId id="305" r:id="rId9"/>
    <p:sldId id="308" r:id="rId10"/>
    <p:sldId id="309" r:id="rId11"/>
    <p:sldId id="310" r:id="rId12"/>
    <p:sldId id="311" r:id="rId13"/>
    <p:sldId id="303" r:id="rId14"/>
    <p:sldId id="299" r:id="rId15"/>
    <p:sldId id="312" r:id="rId16"/>
    <p:sldId id="313" r:id="rId17"/>
    <p:sldId id="273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28"/>
    <a:srgbClr val="CDEAB0"/>
    <a:srgbClr val="07731C"/>
    <a:srgbClr val="0EE838"/>
    <a:srgbClr val="0CCA30"/>
    <a:srgbClr val="087E1E"/>
    <a:srgbClr val="020202"/>
    <a:srgbClr val="679E2A"/>
    <a:srgbClr val="CC8800"/>
    <a:srgbClr val="A3D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Tmavý styl 1 – zvýraznění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3" autoAdjust="0"/>
    <p:restoredTop sz="94660"/>
  </p:normalViewPr>
  <p:slideViewPr>
    <p:cSldViewPr>
      <p:cViewPr varScale="1">
        <p:scale>
          <a:sx n="111" d="100"/>
          <a:sy n="111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650943396226412E-2"/>
          <c:y val="0.17302664327637726"/>
          <c:w val="0.84040880503144655"/>
          <c:h val="0.73270796357355072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  </c:v>
                </c:pt>
              </c:strCache>
            </c:strRef>
          </c:tx>
          <c:dPt>
            <c:idx val="0"/>
            <c:bubble3D val="0"/>
            <c:spPr>
              <a:solidFill>
                <a:srgbClr val="A3D86E"/>
              </a:solidFill>
              <a:ln>
                <a:solidFill>
                  <a:srgbClr val="92D050"/>
                </a:solidFill>
              </a:ln>
            </c:spPr>
          </c:dPt>
          <c:dPt>
            <c:idx val="1"/>
            <c:bubble3D val="0"/>
            <c:spPr>
              <a:solidFill>
                <a:srgbClr val="679E2A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6600"/>
              </a:solidFill>
            </c:spPr>
          </c:dPt>
          <c:dPt>
            <c:idx val="3"/>
            <c:bubble3D val="0"/>
            <c:spPr>
              <a:solidFill>
                <a:srgbClr val="FFFF66"/>
              </a:solidFill>
            </c:spPr>
          </c:dPt>
          <c:dPt>
            <c:idx val="4"/>
            <c:bubble3D val="0"/>
            <c:spPr>
              <a:solidFill>
                <a:srgbClr val="FFCC00"/>
              </a:solidFill>
            </c:spPr>
          </c:dPt>
          <c:dPt>
            <c:idx val="5"/>
            <c:bubble3D val="0"/>
            <c:spPr>
              <a:solidFill>
                <a:srgbClr val="CC8800"/>
              </a:solidFill>
            </c:spPr>
          </c:dPt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List1!$A$2:$A$7</c:f>
              <c:strCache>
                <c:ptCount val="6"/>
                <c:pt idx="0">
                  <c:v>smrk</c:v>
                </c:pt>
                <c:pt idx="1">
                  <c:v>borovice</c:v>
                </c:pt>
                <c:pt idx="2">
                  <c:v>ostatní jehličnany</c:v>
                </c:pt>
                <c:pt idx="3">
                  <c:v>dub</c:v>
                </c:pt>
                <c:pt idx="4">
                  <c:v>buk</c:v>
                </c:pt>
                <c:pt idx="5">
                  <c:v>ostatní listnáče</c:v>
                </c:pt>
              </c:strCache>
            </c:strRef>
          </c:cat>
          <c:val>
            <c:numRef>
              <c:f>List1!$B$2:$B$7</c:f>
              <c:numCache>
                <c:formatCode>0%</c:formatCode>
                <c:ptCount val="6"/>
                <c:pt idx="0">
                  <c:v>0.56000000000000005</c:v>
                </c:pt>
                <c:pt idx="1">
                  <c:v>0.19</c:v>
                </c:pt>
                <c:pt idx="2">
                  <c:v>0.05</c:v>
                </c:pt>
                <c:pt idx="3">
                  <c:v>0.06</c:v>
                </c:pt>
                <c:pt idx="4">
                  <c:v>0.05</c:v>
                </c:pt>
                <c:pt idx="5">
                  <c:v>0.09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07/relationships/hdphoto" Target="../media/hdphoto3.wdp"/><Relationship Id="rId1" Type="http://schemas.openxmlformats.org/officeDocument/2006/relationships/image" Target="../media/image10.jpeg"/><Relationship Id="rId4" Type="http://schemas.microsoft.com/office/2007/relationships/hdphoto" Target="../media/hdphoto4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07/relationships/hdphoto" Target="../media/hdphoto4.wdp"/><Relationship Id="rId1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694C93-0145-43DE-8065-A07578E983F1}" type="doc">
      <dgm:prSet loTypeId="urn:microsoft.com/office/officeart/2005/8/layout/pyramid4" loCatId="relationship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cs-CZ"/>
        </a:p>
      </dgm:t>
    </dgm:pt>
    <dgm:pt modelId="{0B9BE2EF-C008-4291-A54A-D73529CD9356}">
      <dgm:prSet phldrT="[Text]" custT="1"/>
      <dgm:spPr/>
      <dgm:t>
        <a:bodyPr lIns="0" tIns="288000" rIns="0" bIns="720000"/>
        <a:lstStyle/>
        <a:p>
          <a:pPr>
            <a:spcAft>
              <a:spcPts val="1200"/>
            </a:spcAft>
          </a:pPr>
          <a:r>
            <a:rPr lang="cs-CZ" sz="2600" b="1" dirty="0" smtClean="0">
              <a:latin typeface="Arial" pitchFamily="34" charset="0"/>
              <a:cs typeface="Arial" pitchFamily="34" charset="0"/>
            </a:rPr>
            <a:t>Typ</a:t>
          </a:r>
        </a:p>
        <a:p>
          <a:pPr>
            <a:spcAft>
              <a:spcPts val="1200"/>
            </a:spcAft>
          </a:pPr>
          <a:r>
            <a:rPr lang="cs-CZ" sz="2600" b="1" dirty="0" smtClean="0">
              <a:latin typeface="Arial" pitchFamily="34" charset="0"/>
              <a:cs typeface="Arial" pitchFamily="34" charset="0"/>
            </a:rPr>
            <a:t>podnebí</a:t>
          </a:r>
          <a:endParaRPr lang="cs-CZ" sz="2600" b="1" dirty="0">
            <a:latin typeface="Arial" pitchFamily="34" charset="0"/>
            <a:cs typeface="Arial" pitchFamily="34" charset="0"/>
          </a:endParaRPr>
        </a:p>
      </dgm:t>
    </dgm:pt>
    <dgm:pt modelId="{85D94593-B758-47C0-BF64-AF714D125290}" type="parTrans" cxnId="{80776DCB-42CD-4241-86D8-59F4244F41C6}">
      <dgm:prSet/>
      <dgm:spPr/>
      <dgm:t>
        <a:bodyPr/>
        <a:lstStyle/>
        <a:p>
          <a:endParaRPr lang="cs-CZ"/>
        </a:p>
      </dgm:t>
    </dgm:pt>
    <dgm:pt modelId="{E58A310B-0D26-48CE-B317-5A1A1DAA6395}" type="sibTrans" cxnId="{80776DCB-42CD-4241-86D8-59F4244F41C6}">
      <dgm:prSet/>
      <dgm:spPr/>
      <dgm:t>
        <a:bodyPr/>
        <a:lstStyle/>
        <a:p>
          <a:endParaRPr lang="cs-CZ"/>
        </a:p>
      </dgm:t>
    </dgm:pt>
    <dgm:pt modelId="{664055D2-D2C3-4C0D-8F8B-CDE056DB20D7}">
      <dgm:prSet phldrT="[Text]" custT="1"/>
      <dgm:spPr/>
      <dgm:t>
        <a:bodyPr lIns="0" tIns="0" rIns="0" bIns="0"/>
        <a:lstStyle/>
        <a:p>
          <a:pPr>
            <a:spcAft>
              <a:spcPts val="1200"/>
            </a:spcAft>
          </a:pPr>
          <a:r>
            <a:rPr lang="cs-CZ" sz="2200" b="1" dirty="0" smtClean="0">
              <a:latin typeface="Arial" pitchFamily="34" charset="0"/>
              <a:cs typeface="Arial" pitchFamily="34" charset="0"/>
            </a:rPr>
            <a:t>Charakter</a:t>
          </a:r>
        </a:p>
        <a:p>
          <a:pPr>
            <a:spcAft>
              <a:spcPts val="1200"/>
            </a:spcAft>
          </a:pPr>
          <a:r>
            <a:rPr lang="cs-CZ" sz="2200" b="1" dirty="0" smtClean="0">
              <a:latin typeface="Arial" pitchFamily="34" charset="0"/>
              <a:cs typeface="Arial" pitchFamily="34" charset="0"/>
            </a:rPr>
            <a:t>povrchu</a:t>
          </a:r>
          <a:endParaRPr lang="cs-CZ" sz="2200" b="1" dirty="0">
            <a:latin typeface="Arial" pitchFamily="34" charset="0"/>
            <a:cs typeface="Arial" pitchFamily="34" charset="0"/>
          </a:endParaRPr>
        </a:p>
      </dgm:t>
    </dgm:pt>
    <dgm:pt modelId="{4479D972-C71B-4BD3-8473-E50FA4001C23}" type="parTrans" cxnId="{368E187B-22B5-4CAB-991A-893FF78272A8}">
      <dgm:prSet/>
      <dgm:spPr/>
      <dgm:t>
        <a:bodyPr/>
        <a:lstStyle/>
        <a:p>
          <a:endParaRPr lang="cs-CZ"/>
        </a:p>
      </dgm:t>
    </dgm:pt>
    <dgm:pt modelId="{DD684EC4-4020-449E-A05A-DE65D2D03310}" type="sibTrans" cxnId="{368E187B-22B5-4CAB-991A-893FF78272A8}">
      <dgm:prSet/>
      <dgm:spPr/>
      <dgm:t>
        <a:bodyPr/>
        <a:lstStyle/>
        <a:p>
          <a:endParaRPr lang="cs-CZ"/>
        </a:p>
      </dgm:t>
    </dgm:pt>
    <dgm:pt modelId="{2C32896A-C7DA-49AB-A313-FB6B0CCAD2CD}">
      <dgm:prSet phldrT="[Text]" custT="1"/>
      <dgm:spPr/>
      <dgm:t>
        <a:bodyPr lIns="0" tIns="684000" rIns="0" bIns="504000"/>
        <a:lstStyle/>
        <a:p>
          <a:pPr>
            <a:spcBef>
              <a:spcPts val="0"/>
            </a:spcBef>
            <a:spcAft>
              <a:spcPts val="0"/>
            </a:spcAft>
          </a:pPr>
          <a:r>
            <a:rPr lang="cs-CZ" sz="2800" b="1" dirty="0" smtClean="0">
              <a:latin typeface="Arial" pitchFamily="34" charset="0"/>
              <a:cs typeface="Arial" pitchFamily="34" charset="0"/>
            </a:rPr>
            <a:t>Nad-</a:t>
          </a:r>
        </a:p>
        <a:p>
          <a:pPr>
            <a:spcBef>
              <a:spcPts val="0"/>
            </a:spcBef>
            <a:spcAft>
              <a:spcPts val="0"/>
            </a:spcAft>
          </a:pPr>
          <a:r>
            <a:rPr lang="cs-CZ" sz="2800" b="1" dirty="0" smtClean="0">
              <a:latin typeface="Arial" pitchFamily="34" charset="0"/>
              <a:cs typeface="Arial" pitchFamily="34" charset="0"/>
            </a:rPr>
            <a:t>mořská</a:t>
          </a:r>
        </a:p>
        <a:p>
          <a:pPr>
            <a:spcBef>
              <a:spcPts val="600"/>
            </a:spcBef>
            <a:spcAft>
              <a:spcPts val="0"/>
            </a:spcAft>
          </a:pPr>
          <a:r>
            <a:rPr lang="cs-CZ" sz="2800" b="1" dirty="0" smtClean="0">
              <a:latin typeface="Arial" pitchFamily="34" charset="0"/>
              <a:cs typeface="Arial" pitchFamily="34" charset="0"/>
            </a:rPr>
            <a:t> výška</a:t>
          </a:r>
          <a:endParaRPr lang="cs-CZ" sz="2800" b="1" dirty="0">
            <a:latin typeface="Arial" pitchFamily="34" charset="0"/>
            <a:cs typeface="Arial" pitchFamily="34" charset="0"/>
          </a:endParaRPr>
        </a:p>
      </dgm:t>
    </dgm:pt>
    <dgm:pt modelId="{B103DAEC-6B3A-4BB7-93F9-AD6EB8BF071D}" type="parTrans" cxnId="{45AC1FB5-02D3-4E1D-A5C6-23A528BEEB97}">
      <dgm:prSet/>
      <dgm:spPr/>
      <dgm:t>
        <a:bodyPr/>
        <a:lstStyle/>
        <a:p>
          <a:endParaRPr lang="cs-CZ"/>
        </a:p>
      </dgm:t>
    </dgm:pt>
    <dgm:pt modelId="{CBF9561E-39DA-43CA-AD90-64701BE7177B}" type="sibTrans" cxnId="{45AC1FB5-02D3-4E1D-A5C6-23A528BEEB97}">
      <dgm:prSet/>
      <dgm:spPr/>
      <dgm:t>
        <a:bodyPr/>
        <a:lstStyle/>
        <a:p>
          <a:endParaRPr lang="cs-CZ"/>
        </a:p>
      </dgm:t>
    </dgm:pt>
    <dgm:pt modelId="{94AD5DD1-A6E6-4C41-A3C1-2AEE2DF96221}">
      <dgm:prSet phldrT="[Text]" custT="1"/>
      <dgm:spPr/>
      <dgm:t>
        <a:bodyPr tIns="0" bIns="468000"/>
        <a:lstStyle/>
        <a:p>
          <a:r>
            <a:rPr lang="cs-CZ" sz="2800" b="1" dirty="0" smtClean="0">
              <a:latin typeface="Arial" pitchFamily="34" charset="0"/>
              <a:cs typeface="Arial" pitchFamily="34" charset="0"/>
            </a:rPr>
            <a:t>Druh</a:t>
          </a:r>
        </a:p>
        <a:p>
          <a:r>
            <a:rPr lang="cs-CZ" sz="2800" b="1" dirty="0" smtClean="0">
              <a:latin typeface="Arial" pitchFamily="34" charset="0"/>
              <a:cs typeface="Arial" pitchFamily="34" charset="0"/>
            </a:rPr>
            <a:t>půdy</a:t>
          </a:r>
          <a:endParaRPr lang="cs-CZ" sz="2800" b="1" dirty="0">
            <a:latin typeface="Arial" pitchFamily="34" charset="0"/>
            <a:cs typeface="Arial" pitchFamily="34" charset="0"/>
          </a:endParaRPr>
        </a:p>
      </dgm:t>
    </dgm:pt>
    <dgm:pt modelId="{230DD284-E10D-4684-B0FD-C95EC5E99B54}" type="parTrans" cxnId="{99B72DF5-5CDA-449B-B3EB-8708B5FD25C4}">
      <dgm:prSet/>
      <dgm:spPr/>
      <dgm:t>
        <a:bodyPr/>
        <a:lstStyle/>
        <a:p>
          <a:endParaRPr lang="cs-CZ"/>
        </a:p>
      </dgm:t>
    </dgm:pt>
    <dgm:pt modelId="{D05FA0C6-6AF0-4211-A689-86D9C94B0FBB}" type="sibTrans" cxnId="{99B72DF5-5CDA-449B-B3EB-8708B5FD25C4}">
      <dgm:prSet/>
      <dgm:spPr/>
      <dgm:t>
        <a:bodyPr/>
        <a:lstStyle/>
        <a:p>
          <a:endParaRPr lang="cs-CZ"/>
        </a:p>
      </dgm:t>
    </dgm:pt>
    <dgm:pt modelId="{099A7A76-A844-4D3B-AE13-9BE1E4C01745}" type="pres">
      <dgm:prSet presAssocID="{BD694C93-0145-43DE-8065-A07578E983F1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7FDDFAF-3571-4EC5-9691-E18D1399F547}" type="pres">
      <dgm:prSet presAssocID="{BD694C93-0145-43DE-8065-A07578E983F1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5585BE1-609B-4D99-9EFC-44505B449AC2}" type="pres">
      <dgm:prSet presAssocID="{BD694C93-0145-43DE-8065-A07578E983F1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474D00-E973-4053-B5EF-E017C9AFE4B3}" type="pres">
      <dgm:prSet presAssocID="{BD694C93-0145-43DE-8065-A07578E983F1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1351AC-4874-4E4E-BC21-1C9F6FDAB693}" type="pres">
      <dgm:prSet presAssocID="{BD694C93-0145-43DE-8065-A07578E983F1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0776DCB-42CD-4241-86D8-59F4244F41C6}" srcId="{BD694C93-0145-43DE-8065-A07578E983F1}" destId="{0B9BE2EF-C008-4291-A54A-D73529CD9356}" srcOrd="0" destOrd="0" parTransId="{85D94593-B758-47C0-BF64-AF714D125290}" sibTransId="{E58A310B-0D26-48CE-B317-5A1A1DAA6395}"/>
    <dgm:cxn modelId="{96AB163C-5DCC-4F8E-858F-81FD7A08308C}" type="presOf" srcId="{94AD5DD1-A6E6-4C41-A3C1-2AEE2DF96221}" destId="{4D1351AC-4874-4E4E-BC21-1C9F6FDAB693}" srcOrd="0" destOrd="0" presId="urn:microsoft.com/office/officeart/2005/8/layout/pyramid4"/>
    <dgm:cxn modelId="{D3D1947D-307D-49AC-AAA4-CF96DD5457A1}" type="presOf" srcId="{664055D2-D2C3-4C0D-8F8B-CDE056DB20D7}" destId="{35585BE1-609B-4D99-9EFC-44505B449AC2}" srcOrd="0" destOrd="0" presId="urn:microsoft.com/office/officeart/2005/8/layout/pyramid4"/>
    <dgm:cxn modelId="{CC51AABB-5DF6-401D-A3A9-0BB8B5192D4F}" type="presOf" srcId="{0B9BE2EF-C008-4291-A54A-D73529CD9356}" destId="{A7FDDFAF-3571-4EC5-9691-E18D1399F547}" srcOrd="0" destOrd="0" presId="urn:microsoft.com/office/officeart/2005/8/layout/pyramid4"/>
    <dgm:cxn modelId="{45AC1FB5-02D3-4E1D-A5C6-23A528BEEB97}" srcId="{BD694C93-0145-43DE-8065-A07578E983F1}" destId="{2C32896A-C7DA-49AB-A313-FB6B0CCAD2CD}" srcOrd="2" destOrd="0" parTransId="{B103DAEC-6B3A-4BB7-93F9-AD6EB8BF071D}" sibTransId="{CBF9561E-39DA-43CA-AD90-64701BE7177B}"/>
    <dgm:cxn modelId="{368E187B-22B5-4CAB-991A-893FF78272A8}" srcId="{BD694C93-0145-43DE-8065-A07578E983F1}" destId="{664055D2-D2C3-4C0D-8F8B-CDE056DB20D7}" srcOrd="1" destOrd="0" parTransId="{4479D972-C71B-4BD3-8473-E50FA4001C23}" sibTransId="{DD684EC4-4020-449E-A05A-DE65D2D03310}"/>
    <dgm:cxn modelId="{A0A4532B-06B1-4CEA-B2A3-AB22B9DE7221}" type="presOf" srcId="{2C32896A-C7DA-49AB-A313-FB6B0CCAD2CD}" destId="{B5474D00-E973-4053-B5EF-E017C9AFE4B3}" srcOrd="0" destOrd="0" presId="urn:microsoft.com/office/officeart/2005/8/layout/pyramid4"/>
    <dgm:cxn modelId="{4A44E053-01C4-4F7F-9618-031FBE65AD65}" type="presOf" srcId="{BD694C93-0145-43DE-8065-A07578E983F1}" destId="{099A7A76-A844-4D3B-AE13-9BE1E4C01745}" srcOrd="0" destOrd="0" presId="urn:microsoft.com/office/officeart/2005/8/layout/pyramid4"/>
    <dgm:cxn modelId="{99B72DF5-5CDA-449B-B3EB-8708B5FD25C4}" srcId="{BD694C93-0145-43DE-8065-A07578E983F1}" destId="{94AD5DD1-A6E6-4C41-A3C1-2AEE2DF96221}" srcOrd="3" destOrd="0" parTransId="{230DD284-E10D-4684-B0FD-C95EC5E99B54}" sibTransId="{D05FA0C6-6AF0-4211-A689-86D9C94B0FBB}"/>
    <dgm:cxn modelId="{458B6311-15F7-4280-9A16-C868D634EE33}" type="presParOf" srcId="{099A7A76-A844-4D3B-AE13-9BE1E4C01745}" destId="{A7FDDFAF-3571-4EC5-9691-E18D1399F547}" srcOrd="0" destOrd="0" presId="urn:microsoft.com/office/officeart/2005/8/layout/pyramid4"/>
    <dgm:cxn modelId="{C22ACB79-F437-4F14-8EEF-95D45E21B305}" type="presParOf" srcId="{099A7A76-A844-4D3B-AE13-9BE1E4C01745}" destId="{35585BE1-609B-4D99-9EFC-44505B449AC2}" srcOrd="1" destOrd="0" presId="urn:microsoft.com/office/officeart/2005/8/layout/pyramid4"/>
    <dgm:cxn modelId="{72A41C49-B456-4126-ACDB-DB7B879E2BBF}" type="presParOf" srcId="{099A7A76-A844-4D3B-AE13-9BE1E4C01745}" destId="{B5474D00-E973-4053-B5EF-E017C9AFE4B3}" srcOrd="2" destOrd="0" presId="urn:microsoft.com/office/officeart/2005/8/layout/pyramid4"/>
    <dgm:cxn modelId="{E530D4BF-B9DE-4F84-8C57-BBD3927995D8}" type="presParOf" srcId="{099A7A76-A844-4D3B-AE13-9BE1E4C01745}" destId="{4D1351AC-4874-4E4E-BC21-1C9F6FDAB693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FC795-9397-45D9-BF60-EBF7F99808FE}" type="doc">
      <dgm:prSet loTypeId="urn:microsoft.com/office/officeart/2005/8/layout/hList9" loCatId="list" qsTypeId="urn:microsoft.com/office/officeart/2005/8/quickstyle/3d1" qsCatId="3D" csTypeId="urn:microsoft.com/office/officeart/2005/8/colors/accent4_5" csCatId="accent4" phldr="1"/>
      <dgm:spPr/>
      <dgm:t>
        <a:bodyPr/>
        <a:lstStyle/>
        <a:p>
          <a:endParaRPr lang="cs-CZ"/>
        </a:p>
      </dgm:t>
    </dgm:pt>
    <dgm:pt modelId="{D913D067-51DC-4DAF-874C-B177AE0C8912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cs-CZ" sz="2000" b="1" dirty="0" smtClean="0">
              <a:latin typeface="Arial" pitchFamily="34" charset="0"/>
              <a:cs typeface="Arial" pitchFamily="34" charset="0"/>
            </a:rPr>
            <a:t>Přirozené</a:t>
          </a:r>
        </a:p>
        <a:p>
          <a:pPr>
            <a:spcAft>
              <a:spcPts val="0"/>
            </a:spcAft>
          </a:pPr>
          <a:r>
            <a:rPr lang="cs-CZ" sz="2000" b="1" dirty="0" smtClean="0">
              <a:latin typeface="Arial" pitchFamily="34" charset="0"/>
              <a:cs typeface="Arial" pitchFamily="34" charset="0"/>
            </a:rPr>
            <a:t>lesy</a:t>
          </a:r>
        </a:p>
        <a:p>
          <a:pPr>
            <a:spcAft>
              <a:spcPts val="0"/>
            </a:spcAft>
          </a:pPr>
          <a:endParaRPr lang="cs-CZ" sz="1800" dirty="0" smtClean="0">
            <a:latin typeface="Arial" pitchFamily="34" charset="0"/>
            <a:cs typeface="Arial" pitchFamily="34" charset="0"/>
          </a:endParaRPr>
        </a:p>
        <a:p>
          <a:pPr>
            <a:spcAft>
              <a:spcPts val="0"/>
            </a:spcAft>
          </a:pPr>
          <a:r>
            <a:rPr lang="cs-CZ" sz="1800" dirty="0" smtClean="0">
              <a:latin typeface="Arial" pitchFamily="34" charset="0"/>
              <a:cs typeface="Arial" pitchFamily="34" charset="0"/>
            </a:rPr>
            <a:t>dříve</a:t>
          </a:r>
          <a:endParaRPr lang="cs-CZ" sz="1800" dirty="0">
            <a:latin typeface="Arial" pitchFamily="34" charset="0"/>
            <a:cs typeface="Arial" pitchFamily="34" charset="0"/>
          </a:endParaRPr>
        </a:p>
      </dgm:t>
    </dgm:pt>
    <dgm:pt modelId="{ACA49FBE-6ACD-43E8-AB52-365AFA6A45FE}" type="parTrans" cxnId="{B79D567F-0F2C-4FA4-B2E1-0ACA71C8206F}">
      <dgm:prSet/>
      <dgm:spPr/>
      <dgm:t>
        <a:bodyPr/>
        <a:lstStyle/>
        <a:p>
          <a:endParaRPr lang="cs-CZ"/>
        </a:p>
      </dgm:t>
    </dgm:pt>
    <dgm:pt modelId="{83BE4694-2345-44AA-8D7A-4BD40EC13697}" type="sibTrans" cxnId="{B79D567F-0F2C-4FA4-B2E1-0ACA71C8206F}">
      <dgm:prSet/>
      <dgm:spPr/>
      <dgm:t>
        <a:bodyPr/>
        <a:lstStyle/>
        <a:p>
          <a:endParaRPr lang="cs-CZ"/>
        </a:p>
      </dgm:t>
    </dgm:pt>
    <dgm:pt modelId="{EFDEBCD8-F39A-4540-9AD6-38FAF6F93CAA}">
      <dgm:prSet phldrT="[Text]"/>
      <dgm:spPr/>
      <dgm:t>
        <a:bodyPr/>
        <a:lstStyle/>
        <a:p>
          <a:r>
            <a:rPr lang="cs-CZ" b="1" dirty="0" smtClean="0">
              <a:latin typeface="Arial" pitchFamily="34" charset="0"/>
              <a:cs typeface="Arial" pitchFamily="34" charset="0"/>
            </a:rPr>
            <a:t>Přírodou vytvořené</a:t>
          </a:r>
          <a:endParaRPr lang="cs-CZ" b="1" dirty="0">
            <a:latin typeface="Arial" pitchFamily="34" charset="0"/>
            <a:cs typeface="Arial" pitchFamily="34" charset="0"/>
          </a:endParaRPr>
        </a:p>
      </dgm:t>
    </dgm:pt>
    <dgm:pt modelId="{DFD8310B-F343-4F0F-847D-08CC8C68D7A3}" type="parTrans" cxnId="{505CE436-93ED-4A87-BA5F-6EC77A4A8FE0}">
      <dgm:prSet/>
      <dgm:spPr/>
      <dgm:t>
        <a:bodyPr/>
        <a:lstStyle/>
        <a:p>
          <a:endParaRPr lang="cs-CZ"/>
        </a:p>
      </dgm:t>
    </dgm:pt>
    <dgm:pt modelId="{24C10FBA-BFEA-4003-B8BC-1CBA865CBF41}" type="sibTrans" cxnId="{505CE436-93ED-4A87-BA5F-6EC77A4A8FE0}">
      <dgm:prSet/>
      <dgm:spPr/>
      <dgm:t>
        <a:bodyPr/>
        <a:lstStyle/>
        <a:p>
          <a:endParaRPr lang="cs-CZ"/>
        </a:p>
      </dgm:t>
    </dgm:pt>
    <dgm:pt modelId="{3E2504EC-3D87-48AC-8BB0-90D9177DBC50}">
      <dgm:prSet phldrT="[Text]" custT="1"/>
      <dgm:spPr/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r>
            <a:rPr lang="cs-CZ" sz="2200" b="1" dirty="0" smtClean="0">
              <a:latin typeface="Arial" pitchFamily="34" charset="0"/>
              <a:cs typeface="Arial" pitchFamily="34" charset="0"/>
            </a:rPr>
            <a:t>Kulturní</a:t>
          </a:r>
        </a:p>
        <a:p>
          <a:pPr>
            <a:spcBef>
              <a:spcPct val="0"/>
            </a:spcBef>
            <a:spcAft>
              <a:spcPts val="0"/>
            </a:spcAft>
          </a:pPr>
          <a:r>
            <a:rPr lang="cs-CZ" sz="2200" b="1" dirty="0" smtClean="0">
              <a:latin typeface="Arial" pitchFamily="34" charset="0"/>
              <a:cs typeface="Arial" pitchFamily="34" charset="0"/>
            </a:rPr>
            <a:t>lesy</a:t>
          </a:r>
        </a:p>
        <a:p>
          <a:pPr>
            <a:spcBef>
              <a:spcPts val="600"/>
            </a:spcBef>
            <a:spcAft>
              <a:spcPts val="0"/>
            </a:spcAft>
          </a:pPr>
          <a:endParaRPr lang="cs-CZ" sz="1800" dirty="0" smtClean="0">
            <a:latin typeface="Arial" pitchFamily="34" charset="0"/>
            <a:cs typeface="Arial" pitchFamily="34" charset="0"/>
          </a:endParaRPr>
        </a:p>
        <a:p>
          <a:pPr>
            <a:spcBef>
              <a:spcPts val="600"/>
            </a:spcBef>
            <a:spcAft>
              <a:spcPts val="0"/>
            </a:spcAft>
          </a:pPr>
          <a:r>
            <a:rPr lang="cs-CZ" sz="1800" dirty="0" smtClean="0">
              <a:latin typeface="Arial" pitchFamily="34" charset="0"/>
              <a:cs typeface="Arial" pitchFamily="34" charset="0"/>
            </a:rPr>
            <a:t>dnes</a:t>
          </a:r>
          <a:endParaRPr lang="cs-CZ" sz="1800" dirty="0">
            <a:latin typeface="Arial" pitchFamily="34" charset="0"/>
            <a:cs typeface="Arial" pitchFamily="34" charset="0"/>
          </a:endParaRPr>
        </a:p>
      </dgm:t>
    </dgm:pt>
    <dgm:pt modelId="{56EA9D77-502D-4FD4-8014-A685FE5160D8}" type="parTrans" cxnId="{3DCCD4C8-CAAE-4FC4-8142-525B6AED4DD5}">
      <dgm:prSet/>
      <dgm:spPr/>
      <dgm:t>
        <a:bodyPr/>
        <a:lstStyle/>
        <a:p>
          <a:endParaRPr lang="cs-CZ"/>
        </a:p>
      </dgm:t>
    </dgm:pt>
    <dgm:pt modelId="{271A1D3F-63BE-4E72-A828-B62CA8558376}" type="sibTrans" cxnId="{3DCCD4C8-CAAE-4FC4-8142-525B6AED4DD5}">
      <dgm:prSet/>
      <dgm:spPr/>
      <dgm:t>
        <a:bodyPr/>
        <a:lstStyle/>
        <a:p>
          <a:endParaRPr lang="cs-CZ"/>
        </a:p>
      </dgm:t>
    </dgm:pt>
    <dgm:pt modelId="{A554888E-0053-4136-A033-C13070891FAE}">
      <dgm:prSet phldrT="[Text]"/>
      <dgm:spPr/>
      <dgm:t>
        <a:bodyPr/>
        <a:lstStyle/>
        <a:p>
          <a:pPr>
            <a:spcAft>
              <a:spcPts val="0"/>
            </a:spcAft>
          </a:pPr>
          <a:r>
            <a:rPr lang="cs-CZ" b="1" dirty="0" smtClean="0">
              <a:latin typeface="Arial" pitchFamily="34" charset="0"/>
              <a:cs typeface="Arial" pitchFamily="34" charset="0"/>
            </a:rPr>
            <a:t>Uměle</a:t>
          </a:r>
        </a:p>
        <a:p>
          <a:pPr>
            <a:spcAft>
              <a:spcPts val="0"/>
            </a:spcAft>
          </a:pPr>
          <a:r>
            <a:rPr lang="cs-CZ" b="1" dirty="0" smtClean="0">
              <a:latin typeface="Arial" pitchFamily="34" charset="0"/>
              <a:cs typeface="Arial" pitchFamily="34" charset="0"/>
            </a:rPr>
            <a:t>pěstované</a:t>
          </a:r>
          <a:endParaRPr lang="cs-CZ" b="1" dirty="0">
            <a:latin typeface="Arial" pitchFamily="34" charset="0"/>
            <a:cs typeface="Arial" pitchFamily="34" charset="0"/>
          </a:endParaRPr>
        </a:p>
      </dgm:t>
    </dgm:pt>
    <dgm:pt modelId="{C219E942-752D-40D5-BC48-C86B57137579}" type="parTrans" cxnId="{B5AFC80F-3FB7-45F4-8C67-5486606ABC88}">
      <dgm:prSet/>
      <dgm:spPr/>
      <dgm:t>
        <a:bodyPr/>
        <a:lstStyle/>
        <a:p>
          <a:endParaRPr lang="cs-CZ"/>
        </a:p>
      </dgm:t>
    </dgm:pt>
    <dgm:pt modelId="{324FE223-3D25-48BB-9482-3A24F09933C8}" type="sibTrans" cxnId="{B5AFC80F-3FB7-45F4-8C67-5486606ABC88}">
      <dgm:prSet/>
      <dgm:spPr/>
      <dgm:t>
        <a:bodyPr/>
        <a:lstStyle/>
        <a:p>
          <a:endParaRPr lang="cs-CZ"/>
        </a:p>
      </dgm:t>
    </dgm:pt>
    <dgm:pt modelId="{759DD920-1DB3-4726-9B7C-5C082D96B33D}">
      <dgm:prSet phldrT="[Text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algn="ctr">
            <a:spcAft>
              <a:spcPts val="20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Převažují</a:t>
          </a:r>
        </a:p>
        <a:p>
          <a:pPr algn="ctr">
            <a:spcAft>
              <a:spcPts val="20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jehličnaté lesy ve</a:t>
          </a:r>
        </a:p>
        <a:p>
          <a:pPr algn="ctr">
            <a:spcAft>
              <a:spcPts val="20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všech výškových stupních</a:t>
          </a:r>
          <a:endParaRPr lang="cs-CZ" sz="22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7F7C2C6E-CEFA-4333-BCCA-2554AA7C9D34}" type="parTrans" cxnId="{B33FFD0C-3D1F-4ACC-95B4-343A2B34222B}">
      <dgm:prSet/>
      <dgm:spPr/>
      <dgm:t>
        <a:bodyPr/>
        <a:lstStyle/>
        <a:p>
          <a:endParaRPr lang="cs-CZ"/>
        </a:p>
      </dgm:t>
    </dgm:pt>
    <dgm:pt modelId="{CB195FA6-794C-419A-B419-67436D259471}" type="sibTrans" cxnId="{B33FFD0C-3D1F-4ACC-95B4-343A2B34222B}">
      <dgm:prSet/>
      <dgm:spPr/>
      <dgm:t>
        <a:bodyPr/>
        <a:lstStyle/>
        <a:p>
          <a:endParaRPr lang="cs-CZ"/>
        </a:p>
      </dgm:t>
    </dgm:pt>
    <dgm:pt modelId="{94F794D3-D3CA-4D0D-8244-2108434FE92E}">
      <dgm:prSet phldrT="[Text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 tIns="0" rIns="0" bIns="0"/>
        <a:lstStyle/>
        <a:p>
          <a:pPr algn="l">
            <a:spcAft>
              <a:spcPts val="20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Polohy nízké: dub   </a:t>
          </a:r>
        </a:p>
        <a:p>
          <a:pPr algn="l">
            <a:spcAft>
              <a:spcPts val="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  střední: buk</a:t>
          </a:r>
        </a:p>
        <a:p>
          <a:pPr algn="l">
            <a:spcAft>
              <a:spcPts val="0"/>
            </a:spcAft>
          </a:pPr>
          <a:r>
            <a:rPr lang="cs-CZ" sz="2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vysoké: smrk</a:t>
          </a:r>
          <a:endParaRPr lang="cs-CZ" sz="22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1D9D18E-E9E5-4E47-8B25-A61E11147C28}" type="sibTrans" cxnId="{7B41A0F4-CC82-49D6-9C33-67F80A97B0A9}">
      <dgm:prSet/>
      <dgm:spPr/>
      <dgm:t>
        <a:bodyPr/>
        <a:lstStyle/>
        <a:p>
          <a:endParaRPr lang="cs-CZ"/>
        </a:p>
      </dgm:t>
    </dgm:pt>
    <dgm:pt modelId="{ACBE7A66-9556-4970-831D-74BC71FCDFCF}" type="parTrans" cxnId="{7B41A0F4-CC82-49D6-9C33-67F80A97B0A9}">
      <dgm:prSet/>
      <dgm:spPr/>
      <dgm:t>
        <a:bodyPr/>
        <a:lstStyle/>
        <a:p>
          <a:endParaRPr lang="cs-CZ"/>
        </a:p>
      </dgm:t>
    </dgm:pt>
    <dgm:pt modelId="{ABDF4A5D-75B9-40AC-A637-7ABB02BC6098}" type="pres">
      <dgm:prSet presAssocID="{D2CFC795-9397-45D9-BF60-EBF7F99808FE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06401093-3A66-44D4-9440-415D2D74E0D4}" type="pres">
      <dgm:prSet presAssocID="{D913D067-51DC-4DAF-874C-B177AE0C8912}" presName="posSpace" presStyleCnt="0"/>
      <dgm:spPr/>
      <dgm:t>
        <a:bodyPr/>
        <a:lstStyle/>
        <a:p>
          <a:endParaRPr lang="cs-CZ"/>
        </a:p>
      </dgm:t>
    </dgm:pt>
    <dgm:pt modelId="{27DD3605-117D-4A2D-AC61-94E3AC4192B5}" type="pres">
      <dgm:prSet presAssocID="{D913D067-51DC-4DAF-874C-B177AE0C8912}" presName="vertFlow" presStyleCnt="0"/>
      <dgm:spPr/>
      <dgm:t>
        <a:bodyPr/>
        <a:lstStyle/>
        <a:p>
          <a:endParaRPr lang="cs-CZ"/>
        </a:p>
      </dgm:t>
    </dgm:pt>
    <dgm:pt modelId="{878BF805-647A-4CA0-9DEE-92FB0F66DA0A}" type="pres">
      <dgm:prSet presAssocID="{D913D067-51DC-4DAF-874C-B177AE0C8912}" presName="topSpace" presStyleCnt="0"/>
      <dgm:spPr/>
      <dgm:t>
        <a:bodyPr/>
        <a:lstStyle/>
        <a:p>
          <a:endParaRPr lang="cs-CZ"/>
        </a:p>
      </dgm:t>
    </dgm:pt>
    <dgm:pt modelId="{969B089B-6CFD-4A41-B8DA-D6CA7B9F4A95}" type="pres">
      <dgm:prSet presAssocID="{D913D067-51DC-4DAF-874C-B177AE0C8912}" presName="firstComp" presStyleCnt="0"/>
      <dgm:spPr/>
      <dgm:t>
        <a:bodyPr/>
        <a:lstStyle/>
        <a:p>
          <a:endParaRPr lang="cs-CZ"/>
        </a:p>
      </dgm:t>
    </dgm:pt>
    <dgm:pt modelId="{0CB6B2B5-E441-4D4B-90FF-13A3B05098A7}" type="pres">
      <dgm:prSet presAssocID="{D913D067-51DC-4DAF-874C-B177AE0C8912}" presName="firstChild" presStyleLbl="bgAccFollowNode1" presStyleIdx="0" presStyleCnt="4" custScaleX="83849" custLinFactNeighborX="14674" custLinFactNeighborY="-1157"/>
      <dgm:spPr/>
      <dgm:t>
        <a:bodyPr/>
        <a:lstStyle/>
        <a:p>
          <a:endParaRPr lang="cs-CZ"/>
        </a:p>
      </dgm:t>
    </dgm:pt>
    <dgm:pt modelId="{5D3C50F9-02D9-42A8-BCE8-0143795F9081}" type="pres">
      <dgm:prSet presAssocID="{D913D067-51DC-4DAF-874C-B177AE0C8912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F32C6E-E973-4B13-8194-A68A24F5E875}" type="pres">
      <dgm:prSet presAssocID="{94F794D3-D3CA-4D0D-8244-2108434FE92E}" presName="comp" presStyleCnt="0"/>
      <dgm:spPr/>
      <dgm:t>
        <a:bodyPr/>
        <a:lstStyle/>
        <a:p>
          <a:endParaRPr lang="cs-CZ"/>
        </a:p>
      </dgm:t>
    </dgm:pt>
    <dgm:pt modelId="{48B8DFDA-F37C-4E8D-A570-F776D5F92663}" type="pres">
      <dgm:prSet presAssocID="{94F794D3-D3CA-4D0D-8244-2108434FE92E}" presName="child" presStyleLbl="bgAccFollowNode1" presStyleIdx="1" presStyleCnt="4" custScaleX="119259" custLinFactNeighborX="-2670" custLinFactNeighborY="2188"/>
      <dgm:spPr/>
      <dgm:t>
        <a:bodyPr/>
        <a:lstStyle/>
        <a:p>
          <a:endParaRPr lang="cs-CZ"/>
        </a:p>
      </dgm:t>
    </dgm:pt>
    <dgm:pt modelId="{7849B87A-9A3B-488F-95E5-A25270EF38E3}" type="pres">
      <dgm:prSet presAssocID="{94F794D3-D3CA-4D0D-8244-2108434FE92E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81E236-B301-4C94-9762-A3A1C0DB40C5}" type="pres">
      <dgm:prSet presAssocID="{D913D067-51DC-4DAF-874C-B177AE0C8912}" presName="negSpace" presStyleCnt="0"/>
      <dgm:spPr/>
      <dgm:t>
        <a:bodyPr/>
        <a:lstStyle/>
        <a:p>
          <a:endParaRPr lang="cs-CZ"/>
        </a:p>
      </dgm:t>
    </dgm:pt>
    <dgm:pt modelId="{93798217-7F8A-484D-BD9C-ECFF1C3A9909}" type="pres">
      <dgm:prSet presAssocID="{D913D067-51DC-4DAF-874C-B177AE0C8912}" presName="circle" presStyleLbl="node1" presStyleIdx="0" presStyleCnt="2" custScaleX="119044" custScaleY="119044" custLinFactNeighborX="-16502" custLinFactNeighborY="3417"/>
      <dgm:spPr/>
      <dgm:t>
        <a:bodyPr/>
        <a:lstStyle/>
        <a:p>
          <a:endParaRPr lang="cs-CZ"/>
        </a:p>
      </dgm:t>
    </dgm:pt>
    <dgm:pt modelId="{FD643C02-5342-455E-83F0-3918FF7C0380}" type="pres">
      <dgm:prSet presAssocID="{83BE4694-2345-44AA-8D7A-4BD40EC13697}" presName="transSpace" presStyleCnt="0"/>
      <dgm:spPr/>
      <dgm:t>
        <a:bodyPr/>
        <a:lstStyle/>
        <a:p>
          <a:endParaRPr lang="cs-CZ"/>
        </a:p>
      </dgm:t>
    </dgm:pt>
    <dgm:pt modelId="{8D1431DC-2B95-4ACC-AD34-E9C5A01DE467}" type="pres">
      <dgm:prSet presAssocID="{3E2504EC-3D87-48AC-8BB0-90D9177DBC50}" presName="posSpace" presStyleCnt="0"/>
      <dgm:spPr/>
      <dgm:t>
        <a:bodyPr/>
        <a:lstStyle/>
        <a:p>
          <a:endParaRPr lang="cs-CZ"/>
        </a:p>
      </dgm:t>
    </dgm:pt>
    <dgm:pt modelId="{462E9E1B-481C-44BF-B21B-4263DE200412}" type="pres">
      <dgm:prSet presAssocID="{3E2504EC-3D87-48AC-8BB0-90D9177DBC50}" presName="vertFlow" presStyleCnt="0"/>
      <dgm:spPr/>
      <dgm:t>
        <a:bodyPr/>
        <a:lstStyle/>
        <a:p>
          <a:endParaRPr lang="cs-CZ"/>
        </a:p>
      </dgm:t>
    </dgm:pt>
    <dgm:pt modelId="{09361313-9181-496F-92CD-81FCE7B7E0BC}" type="pres">
      <dgm:prSet presAssocID="{3E2504EC-3D87-48AC-8BB0-90D9177DBC50}" presName="topSpace" presStyleCnt="0"/>
      <dgm:spPr/>
      <dgm:t>
        <a:bodyPr/>
        <a:lstStyle/>
        <a:p>
          <a:endParaRPr lang="cs-CZ"/>
        </a:p>
      </dgm:t>
    </dgm:pt>
    <dgm:pt modelId="{254D92C8-1DC1-460D-95EC-2D870A749BAE}" type="pres">
      <dgm:prSet presAssocID="{3E2504EC-3D87-48AC-8BB0-90D9177DBC50}" presName="firstComp" presStyleCnt="0"/>
      <dgm:spPr/>
      <dgm:t>
        <a:bodyPr/>
        <a:lstStyle/>
        <a:p>
          <a:endParaRPr lang="cs-CZ"/>
        </a:p>
      </dgm:t>
    </dgm:pt>
    <dgm:pt modelId="{57005DEA-BC63-44A1-AE13-453AE37DCD8F}" type="pres">
      <dgm:prSet presAssocID="{3E2504EC-3D87-48AC-8BB0-90D9177DBC50}" presName="firstChild" presStyleLbl="bgAccFollowNode1" presStyleIdx="2" presStyleCnt="4" custLinFactNeighborX="-14452" custLinFactNeighborY="-1157"/>
      <dgm:spPr/>
      <dgm:t>
        <a:bodyPr/>
        <a:lstStyle/>
        <a:p>
          <a:endParaRPr lang="cs-CZ"/>
        </a:p>
      </dgm:t>
    </dgm:pt>
    <dgm:pt modelId="{64292D42-CF70-44D1-9B28-62363BF506CE}" type="pres">
      <dgm:prSet presAssocID="{3E2504EC-3D87-48AC-8BB0-90D9177DBC50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210674-A276-4E4A-A98B-37062BC0D6C2}" type="pres">
      <dgm:prSet presAssocID="{759DD920-1DB3-4726-9B7C-5C082D96B33D}" presName="comp" presStyleCnt="0"/>
      <dgm:spPr/>
      <dgm:t>
        <a:bodyPr/>
        <a:lstStyle/>
        <a:p>
          <a:endParaRPr lang="cs-CZ"/>
        </a:p>
      </dgm:t>
    </dgm:pt>
    <dgm:pt modelId="{EB8F8AC0-409B-4CD2-912B-18783BAB16AA}" type="pres">
      <dgm:prSet presAssocID="{759DD920-1DB3-4726-9B7C-5C082D96B33D}" presName="child" presStyleLbl="bgAccFollowNode1" presStyleIdx="3" presStyleCnt="4" custScaleX="118630" custLinFactNeighborX="-23937" custLinFactNeighborY="1690"/>
      <dgm:spPr/>
      <dgm:t>
        <a:bodyPr/>
        <a:lstStyle/>
        <a:p>
          <a:endParaRPr lang="cs-CZ"/>
        </a:p>
      </dgm:t>
    </dgm:pt>
    <dgm:pt modelId="{0146110A-15C9-4039-B682-8CD9B8EABAA4}" type="pres">
      <dgm:prSet presAssocID="{759DD920-1DB3-4726-9B7C-5C082D96B33D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C588B9-35C9-4C43-A977-E270DFC7748D}" type="pres">
      <dgm:prSet presAssocID="{3E2504EC-3D87-48AC-8BB0-90D9177DBC50}" presName="negSpace" presStyleCnt="0"/>
      <dgm:spPr/>
      <dgm:t>
        <a:bodyPr/>
        <a:lstStyle/>
        <a:p>
          <a:endParaRPr lang="cs-CZ"/>
        </a:p>
      </dgm:t>
    </dgm:pt>
    <dgm:pt modelId="{8B55C08F-31BA-4017-AAC0-5B42BAE58EAD}" type="pres">
      <dgm:prSet presAssocID="{3E2504EC-3D87-48AC-8BB0-90D9177DBC50}" presName="circle" presStyleLbl="node1" presStyleIdx="1" presStyleCnt="2" custScaleX="119044" custScaleY="119044" custLinFactNeighborX="-36688" custLinFactNeighborY="3417"/>
      <dgm:spPr/>
      <dgm:t>
        <a:bodyPr/>
        <a:lstStyle/>
        <a:p>
          <a:endParaRPr lang="cs-CZ"/>
        </a:p>
      </dgm:t>
    </dgm:pt>
  </dgm:ptLst>
  <dgm:cxnLst>
    <dgm:cxn modelId="{B33FFD0C-3D1F-4ACC-95B4-343A2B34222B}" srcId="{3E2504EC-3D87-48AC-8BB0-90D9177DBC50}" destId="{759DD920-1DB3-4726-9B7C-5C082D96B33D}" srcOrd="1" destOrd="0" parTransId="{7F7C2C6E-CEFA-4333-BCCA-2554AA7C9D34}" sibTransId="{CB195FA6-794C-419A-B419-67436D259471}"/>
    <dgm:cxn modelId="{99D24105-47BD-4045-A3C5-896D2B586B7A}" type="presOf" srcId="{A554888E-0053-4136-A033-C13070891FAE}" destId="{64292D42-CF70-44D1-9B28-62363BF506CE}" srcOrd="1" destOrd="0" presId="urn:microsoft.com/office/officeart/2005/8/layout/hList9"/>
    <dgm:cxn modelId="{354C35E9-D85C-4034-AB2A-C51D25F7DDFD}" type="presOf" srcId="{EFDEBCD8-F39A-4540-9AD6-38FAF6F93CAA}" destId="{5D3C50F9-02D9-42A8-BCE8-0143795F9081}" srcOrd="1" destOrd="0" presId="urn:microsoft.com/office/officeart/2005/8/layout/hList9"/>
    <dgm:cxn modelId="{24C6940F-E943-4B69-B650-10168A802C68}" type="presOf" srcId="{759DD920-1DB3-4726-9B7C-5C082D96B33D}" destId="{EB8F8AC0-409B-4CD2-912B-18783BAB16AA}" srcOrd="0" destOrd="0" presId="urn:microsoft.com/office/officeart/2005/8/layout/hList9"/>
    <dgm:cxn modelId="{668D8EC9-3E1C-4E4F-A95A-C262A742A688}" type="presOf" srcId="{D913D067-51DC-4DAF-874C-B177AE0C8912}" destId="{93798217-7F8A-484D-BD9C-ECFF1C3A9909}" srcOrd="0" destOrd="0" presId="urn:microsoft.com/office/officeart/2005/8/layout/hList9"/>
    <dgm:cxn modelId="{505CE436-93ED-4A87-BA5F-6EC77A4A8FE0}" srcId="{D913D067-51DC-4DAF-874C-B177AE0C8912}" destId="{EFDEBCD8-F39A-4540-9AD6-38FAF6F93CAA}" srcOrd="0" destOrd="0" parTransId="{DFD8310B-F343-4F0F-847D-08CC8C68D7A3}" sibTransId="{24C10FBA-BFEA-4003-B8BC-1CBA865CBF41}"/>
    <dgm:cxn modelId="{C132AA6C-C547-4F84-956E-87DE7C835AD5}" type="presOf" srcId="{94F794D3-D3CA-4D0D-8244-2108434FE92E}" destId="{7849B87A-9A3B-488F-95E5-A25270EF38E3}" srcOrd="1" destOrd="0" presId="urn:microsoft.com/office/officeart/2005/8/layout/hList9"/>
    <dgm:cxn modelId="{F55C3424-0E8A-46FF-A0A8-BD05C4554E79}" type="presOf" srcId="{94F794D3-D3CA-4D0D-8244-2108434FE92E}" destId="{48B8DFDA-F37C-4E8D-A570-F776D5F92663}" srcOrd="0" destOrd="0" presId="urn:microsoft.com/office/officeart/2005/8/layout/hList9"/>
    <dgm:cxn modelId="{7B41A0F4-CC82-49D6-9C33-67F80A97B0A9}" srcId="{D913D067-51DC-4DAF-874C-B177AE0C8912}" destId="{94F794D3-D3CA-4D0D-8244-2108434FE92E}" srcOrd="1" destOrd="0" parTransId="{ACBE7A66-9556-4970-831D-74BC71FCDFCF}" sibTransId="{D1D9D18E-E9E5-4E47-8B25-A61E11147C28}"/>
    <dgm:cxn modelId="{3DCCD4C8-CAAE-4FC4-8142-525B6AED4DD5}" srcId="{D2CFC795-9397-45D9-BF60-EBF7F99808FE}" destId="{3E2504EC-3D87-48AC-8BB0-90D9177DBC50}" srcOrd="1" destOrd="0" parTransId="{56EA9D77-502D-4FD4-8014-A685FE5160D8}" sibTransId="{271A1D3F-63BE-4E72-A828-B62CA8558376}"/>
    <dgm:cxn modelId="{B79D567F-0F2C-4FA4-B2E1-0ACA71C8206F}" srcId="{D2CFC795-9397-45D9-BF60-EBF7F99808FE}" destId="{D913D067-51DC-4DAF-874C-B177AE0C8912}" srcOrd="0" destOrd="0" parTransId="{ACA49FBE-6ACD-43E8-AB52-365AFA6A45FE}" sibTransId="{83BE4694-2345-44AA-8D7A-4BD40EC13697}"/>
    <dgm:cxn modelId="{42E36B4A-F90A-4466-A4B3-E23E14B837D2}" type="presOf" srcId="{759DD920-1DB3-4726-9B7C-5C082D96B33D}" destId="{0146110A-15C9-4039-B682-8CD9B8EABAA4}" srcOrd="1" destOrd="0" presId="urn:microsoft.com/office/officeart/2005/8/layout/hList9"/>
    <dgm:cxn modelId="{126D6B22-4484-4D04-8893-9CBD81D82AB5}" type="presOf" srcId="{A554888E-0053-4136-A033-C13070891FAE}" destId="{57005DEA-BC63-44A1-AE13-453AE37DCD8F}" srcOrd="0" destOrd="0" presId="urn:microsoft.com/office/officeart/2005/8/layout/hList9"/>
    <dgm:cxn modelId="{B5AFC80F-3FB7-45F4-8C67-5486606ABC88}" srcId="{3E2504EC-3D87-48AC-8BB0-90D9177DBC50}" destId="{A554888E-0053-4136-A033-C13070891FAE}" srcOrd="0" destOrd="0" parTransId="{C219E942-752D-40D5-BC48-C86B57137579}" sibTransId="{324FE223-3D25-48BB-9482-3A24F09933C8}"/>
    <dgm:cxn modelId="{8DEBC994-CC62-413D-855F-29AB1F865FD3}" type="presOf" srcId="{EFDEBCD8-F39A-4540-9AD6-38FAF6F93CAA}" destId="{0CB6B2B5-E441-4D4B-90FF-13A3B05098A7}" srcOrd="0" destOrd="0" presId="urn:microsoft.com/office/officeart/2005/8/layout/hList9"/>
    <dgm:cxn modelId="{72D81071-20CE-4991-BD29-62D94C9EC896}" type="presOf" srcId="{3E2504EC-3D87-48AC-8BB0-90D9177DBC50}" destId="{8B55C08F-31BA-4017-AAC0-5B42BAE58EAD}" srcOrd="0" destOrd="0" presId="urn:microsoft.com/office/officeart/2005/8/layout/hList9"/>
    <dgm:cxn modelId="{6FAE88CA-AE29-452A-94E5-06C0C7DFFEF9}" type="presOf" srcId="{D2CFC795-9397-45D9-BF60-EBF7F99808FE}" destId="{ABDF4A5D-75B9-40AC-A637-7ABB02BC6098}" srcOrd="0" destOrd="0" presId="urn:microsoft.com/office/officeart/2005/8/layout/hList9"/>
    <dgm:cxn modelId="{7DFAE34A-D892-4FDC-8CD6-26782E7B3E2A}" type="presParOf" srcId="{ABDF4A5D-75B9-40AC-A637-7ABB02BC6098}" destId="{06401093-3A66-44D4-9440-415D2D74E0D4}" srcOrd="0" destOrd="0" presId="urn:microsoft.com/office/officeart/2005/8/layout/hList9"/>
    <dgm:cxn modelId="{BE863E52-5A10-40FA-BA99-236260D9536D}" type="presParOf" srcId="{ABDF4A5D-75B9-40AC-A637-7ABB02BC6098}" destId="{27DD3605-117D-4A2D-AC61-94E3AC4192B5}" srcOrd="1" destOrd="0" presId="urn:microsoft.com/office/officeart/2005/8/layout/hList9"/>
    <dgm:cxn modelId="{E28A6B2E-593B-4F31-B28D-B9A3A0D4571C}" type="presParOf" srcId="{27DD3605-117D-4A2D-AC61-94E3AC4192B5}" destId="{878BF805-647A-4CA0-9DEE-92FB0F66DA0A}" srcOrd="0" destOrd="0" presId="urn:microsoft.com/office/officeart/2005/8/layout/hList9"/>
    <dgm:cxn modelId="{46FA87AC-0A54-4F12-9565-6CF3DA3AECE7}" type="presParOf" srcId="{27DD3605-117D-4A2D-AC61-94E3AC4192B5}" destId="{969B089B-6CFD-4A41-B8DA-D6CA7B9F4A95}" srcOrd="1" destOrd="0" presId="urn:microsoft.com/office/officeart/2005/8/layout/hList9"/>
    <dgm:cxn modelId="{8DCBF818-381C-4768-91CC-3724C526BAEA}" type="presParOf" srcId="{969B089B-6CFD-4A41-B8DA-D6CA7B9F4A95}" destId="{0CB6B2B5-E441-4D4B-90FF-13A3B05098A7}" srcOrd="0" destOrd="0" presId="urn:microsoft.com/office/officeart/2005/8/layout/hList9"/>
    <dgm:cxn modelId="{C2376F82-377C-4E21-B1F7-47CFB2EA186F}" type="presParOf" srcId="{969B089B-6CFD-4A41-B8DA-D6CA7B9F4A95}" destId="{5D3C50F9-02D9-42A8-BCE8-0143795F9081}" srcOrd="1" destOrd="0" presId="urn:microsoft.com/office/officeart/2005/8/layout/hList9"/>
    <dgm:cxn modelId="{D1FE714E-2E15-4077-A5ED-BA1E302D4CA8}" type="presParOf" srcId="{27DD3605-117D-4A2D-AC61-94E3AC4192B5}" destId="{8CF32C6E-E973-4B13-8194-A68A24F5E875}" srcOrd="2" destOrd="0" presId="urn:microsoft.com/office/officeart/2005/8/layout/hList9"/>
    <dgm:cxn modelId="{5D3A8091-DA13-456B-93D1-981D8EF5B44A}" type="presParOf" srcId="{8CF32C6E-E973-4B13-8194-A68A24F5E875}" destId="{48B8DFDA-F37C-4E8D-A570-F776D5F92663}" srcOrd="0" destOrd="0" presId="urn:microsoft.com/office/officeart/2005/8/layout/hList9"/>
    <dgm:cxn modelId="{11C7A754-CDAE-4E93-9DA7-7C07A14B89C0}" type="presParOf" srcId="{8CF32C6E-E973-4B13-8194-A68A24F5E875}" destId="{7849B87A-9A3B-488F-95E5-A25270EF38E3}" srcOrd="1" destOrd="0" presId="urn:microsoft.com/office/officeart/2005/8/layout/hList9"/>
    <dgm:cxn modelId="{A7CC4400-9704-45D2-B1BB-AA0E2583D887}" type="presParOf" srcId="{ABDF4A5D-75B9-40AC-A637-7ABB02BC6098}" destId="{4281E236-B301-4C94-9762-A3A1C0DB40C5}" srcOrd="2" destOrd="0" presId="urn:microsoft.com/office/officeart/2005/8/layout/hList9"/>
    <dgm:cxn modelId="{C64DB21E-7617-4467-90D2-90120C91F7AE}" type="presParOf" srcId="{ABDF4A5D-75B9-40AC-A637-7ABB02BC6098}" destId="{93798217-7F8A-484D-BD9C-ECFF1C3A9909}" srcOrd="3" destOrd="0" presId="urn:microsoft.com/office/officeart/2005/8/layout/hList9"/>
    <dgm:cxn modelId="{AC2246CD-3301-4F15-96B7-8A08E5F11496}" type="presParOf" srcId="{ABDF4A5D-75B9-40AC-A637-7ABB02BC6098}" destId="{FD643C02-5342-455E-83F0-3918FF7C0380}" srcOrd="4" destOrd="0" presId="urn:microsoft.com/office/officeart/2005/8/layout/hList9"/>
    <dgm:cxn modelId="{53CE7791-7179-49D6-8E9A-C3B5847039B9}" type="presParOf" srcId="{ABDF4A5D-75B9-40AC-A637-7ABB02BC6098}" destId="{8D1431DC-2B95-4ACC-AD34-E9C5A01DE467}" srcOrd="5" destOrd="0" presId="urn:microsoft.com/office/officeart/2005/8/layout/hList9"/>
    <dgm:cxn modelId="{EAD2D67A-2266-49EB-943A-DC801B91F118}" type="presParOf" srcId="{ABDF4A5D-75B9-40AC-A637-7ABB02BC6098}" destId="{462E9E1B-481C-44BF-B21B-4263DE200412}" srcOrd="6" destOrd="0" presId="urn:microsoft.com/office/officeart/2005/8/layout/hList9"/>
    <dgm:cxn modelId="{CA860DAC-F12E-4034-A97F-ECBEBCB12F79}" type="presParOf" srcId="{462E9E1B-481C-44BF-B21B-4263DE200412}" destId="{09361313-9181-496F-92CD-81FCE7B7E0BC}" srcOrd="0" destOrd="0" presId="urn:microsoft.com/office/officeart/2005/8/layout/hList9"/>
    <dgm:cxn modelId="{54EEF1A1-4634-45CD-BDF9-94C9F8BA415F}" type="presParOf" srcId="{462E9E1B-481C-44BF-B21B-4263DE200412}" destId="{254D92C8-1DC1-460D-95EC-2D870A749BAE}" srcOrd="1" destOrd="0" presId="urn:microsoft.com/office/officeart/2005/8/layout/hList9"/>
    <dgm:cxn modelId="{171789CB-5D67-4BFB-B59D-161DDA58E890}" type="presParOf" srcId="{254D92C8-1DC1-460D-95EC-2D870A749BAE}" destId="{57005DEA-BC63-44A1-AE13-453AE37DCD8F}" srcOrd="0" destOrd="0" presId="urn:microsoft.com/office/officeart/2005/8/layout/hList9"/>
    <dgm:cxn modelId="{1933BDA9-065C-484C-8671-FFC833386D77}" type="presParOf" srcId="{254D92C8-1DC1-460D-95EC-2D870A749BAE}" destId="{64292D42-CF70-44D1-9B28-62363BF506CE}" srcOrd="1" destOrd="0" presId="urn:microsoft.com/office/officeart/2005/8/layout/hList9"/>
    <dgm:cxn modelId="{49F5AC3D-41B3-40C1-A246-6F345F985F1C}" type="presParOf" srcId="{462E9E1B-481C-44BF-B21B-4263DE200412}" destId="{7A210674-A276-4E4A-A98B-37062BC0D6C2}" srcOrd="2" destOrd="0" presId="urn:microsoft.com/office/officeart/2005/8/layout/hList9"/>
    <dgm:cxn modelId="{60C76F76-EBA0-4474-BAFE-ABE6222A75F2}" type="presParOf" srcId="{7A210674-A276-4E4A-A98B-37062BC0D6C2}" destId="{EB8F8AC0-409B-4CD2-912B-18783BAB16AA}" srcOrd="0" destOrd="0" presId="urn:microsoft.com/office/officeart/2005/8/layout/hList9"/>
    <dgm:cxn modelId="{A1E8E1BA-1D48-4ED1-9310-69C939A64D43}" type="presParOf" srcId="{7A210674-A276-4E4A-A98B-37062BC0D6C2}" destId="{0146110A-15C9-4039-B682-8CD9B8EABAA4}" srcOrd="1" destOrd="0" presId="urn:microsoft.com/office/officeart/2005/8/layout/hList9"/>
    <dgm:cxn modelId="{19E57B5E-E2C0-4AAB-8380-F53FDA7AEFFB}" type="presParOf" srcId="{ABDF4A5D-75B9-40AC-A637-7ABB02BC6098}" destId="{CEC588B9-35C9-4C43-A977-E270DFC7748D}" srcOrd="7" destOrd="0" presId="urn:microsoft.com/office/officeart/2005/8/layout/hList9"/>
    <dgm:cxn modelId="{4097DDA7-ED62-419A-965F-EA316D663745}" type="presParOf" srcId="{ABDF4A5D-75B9-40AC-A637-7ABB02BC6098}" destId="{8B55C08F-31BA-4017-AAC0-5B42BAE58EAD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A4642C-32E9-42A7-8A8E-568E14010B3B}" type="doc">
      <dgm:prSet loTypeId="urn:microsoft.com/office/officeart/2005/8/layout/vList2" loCatId="list" qsTypeId="urn:microsoft.com/office/officeart/2005/8/quickstyle/3d7" qsCatId="3D" csTypeId="urn:microsoft.com/office/officeart/2005/8/colors/accent4_3" csCatId="accent4" phldr="1"/>
      <dgm:spPr/>
      <dgm:t>
        <a:bodyPr/>
        <a:lstStyle/>
        <a:p>
          <a:endParaRPr lang="cs-CZ"/>
        </a:p>
      </dgm:t>
    </dgm:pt>
    <dgm:pt modelId="{FCE38372-2BA0-4383-B742-ACA6A2D4B4D8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cs-CZ" sz="2000" dirty="0" smtClean="0">
              <a:latin typeface="Arial" pitchFamily="34" charset="0"/>
              <a:cs typeface="Arial" pitchFamily="34" charset="0"/>
            </a:rPr>
            <a:t>1. L</a:t>
          </a:r>
          <a:r>
            <a:rPr lang="cs-CZ" sz="2200" dirty="0" smtClean="0">
              <a:latin typeface="Arial" pitchFamily="34" charset="0"/>
              <a:cs typeface="Arial" pitchFamily="34" charset="0"/>
            </a:rPr>
            <a:t>užní lesy, dubové lesy 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B8773028-A8AC-4585-8A6A-F57FC8B7527E}" type="parTrans" cxnId="{01D1AD6A-1780-4994-8747-7680EFCF773F}">
      <dgm:prSet/>
      <dgm:spPr/>
      <dgm:t>
        <a:bodyPr/>
        <a:lstStyle/>
        <a:p>
          <a:endParaRPr lang="cs-CZ"/>
        </a:p>
      </dgm:t>
    </dgm:pt>
    <dgm:pt modelId="{844FD062-0F25-4CD4-9F49-9FC0F43DC68A}" type="sibTrans" cxnId="{01D1AD6A-1780-4994-8747-7680EFCF773F}">
      <dgm:prSet/>
      <dgm:spPr/>
      <dgm:t>
        <a:bodyPr/>
        <a:lstStyle/>
        <a:p>
          <a:endParaRPr lang="cs-CZ"/>
        </a:p>
      </dgm:t>
    </dgm:pt>
    <dgm:pt modelId="{0777619B-B03A-4B5A-9BB9-A8F4DC02CAF8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2. </a:t>
          </a:r>
          <a:r>
            <a:rPr lang="cs-CZ" sz="2200" dirty="0" err="1" smtClean="0">
              <a:latin typeface="Arial" pitchFamily="34" charset="0"/>
              <a:cs typeface="Arial" pitchFamily="34" charset="0"/>
            </a:rPr>
            <a:t>Bukovo</a:t>
          </a:r>
          <a:r>
            <a:rPr lang="cs-CZ" sz="2200" dirty="0" smtClean="0">
              <a:latin typeface="Arial" pitchFamily="34" charset="0"/>
              <a:cs typeface="Arial" pitchFamily="34" charset="0"/>
            </a:rPr>
            <a:t>-dubové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2F90D3B5-971C-4C9D-AE73-F7532164479C}" type="parTrans" cxnId="{134B6767-2F2E-481D-BACF-BFA0A31F53CC}">
      <dgm:prSet/>
      <dgm:spPr/>
      <dgm:t>
        <a:bodyPr/>
        <a:lstStyle/>
        <a:p>
          <a:endParaRPr lang="cs-CZ"/>
        </a:p>
      </dgm:t>
    </dgm:pt>
    <dgm:pt modelId="{0C652820-BBF0-44D5-9D9F-AC676C9FCF43}" type="sibTrans" cxnId="{134B6767-2F2E-481D-BACF-BFA0A31F53CC}">
      <dgm:prSet/>
      <dgm:spPr/>
      <dgm:t>
        <a:bodyPr/>
        <a:lstStyle/>
        <a:p>
          <a:endParaRPr lang="cs-CZ"/>
        </a:p>
      </dgm:t>
    </dgm:pt>
    <dgm:pt modelId="{EE3A5219-ABDA-4E55-A9CD-1756C3E6D7FE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3. Dubovo-bukové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D1761387-F768-4B21-8236-EA04BE44959C}" type="parTrans" cxnId="{EFB11BB0-8217-4A09-96C3-241C79653D1D}">
      <dgm:prSet/>
      <dgm:spPr/>
      <dgm:t>
        <a:bodyPr/>
        <a:lstStyle/>
        <a:p>
          <a:endParaRPr lang="cs-CZ"/>
        </a:p>
      </dgm:t>
    </dgm:pt>
    <dgm:pt modelId="{B27873AB-7124-49F2-BB52-B072070A845D}" type="sibTrans" cxnId="{EFB11BB0-8217-4A09-96C3-241C79653D1D}">
      <dgm:prSet/>
      <dgm:spPr/>
      <dgm:t>
        <a:bodyPr/>
        <a:lstStyle/>
        <a:p>
          <a:endParaRPr lang="cs-CZ"/>
        </a:p>
      </dgm:t>
    </dgm:pt>
    <dgm:pt modelId="{124BEA07-A392-474B-B904-4A2A2100B027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4. Bukové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1F2003A6-6D3C-47D0-95AE-8BBFE71E0E14}" type="parTrans" cxnId="{BB529127-82CE-4EE6-A325-8D143E15B616}">
      <dgm:prSet/>
      <dgm:spPr/>
      <dgm:t>
        <a:bodyPr/>
        <a:lstStyle/>
        <a:p>
          <a:endParaRPr lang="cs-CZ"/>
        </a:p>
      </dgm:t>
    </dgm:pt>
    <dgm:pt modelId="{2EF35E1A-1195-4C53-A116-00591BB362CC}" type="sibTrans" cxnId="{BB529127-82CE-4EE6-A325-8D143E15B616}">
      <dgm:prSet/>
      <dgm:spPr/>
      <dgm:t>
        <a:bodyPr/>
        <a:lstStyle/>
        <a:p>
          <a:endParaRPr lang="cs-CZ"/>
        </a:p>
      </dgm:t>
    </dgm:pt>
    <dgm:pt modelId="{9BDF8BE6-C29A-4932-B360-242F2AB84C7C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5. Jedlo-bukové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8183121A-B641-4B5F-B0F0-A000F9380F5A}" type="parTrans" cxnId="{049FEED0-1BFE-455B-9CBB-3F376F5D6CA3}">
      <dgm:prSet/>
      <dgm:spPr/>
      <dgm:t>
        <a:bodyPr/>
        <a:lstStyle/>
        <a:p>
          <a:endParaRPr lang="cs-CZ"/>
        </a:p>
      </dgm:t>
    </dgm:pt>
    <dgm:pt modelId="{C388AC7A-0001-44B9-94B4-B710FA5350D1}" type="sibTrans" cxnId="{049FEED0-1BFE-455B-9CBB-3F376F5D6CA3}">
      <dgm:prSet/>
      <dgm:spPr/>
      <dgm:t>
        <a:bodyPr/>
        <a:lstStyle/>
        <a:p>
          <a:endParaRPr lang="cs-CZ"/>
        </a:p>
      </dgm:t>
    </dgm:pt>
    <dgm:pt modelId="{40C02B9F-863E-4DFE-B8B2-04CF85F6A6D7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6. </a:t>
          </a:r>
          <a:r>
            <a:rPr lang="cs-CZ" sz="2200" dirty="0" err="1" smtClean="0">
              <a:latin typeface="Arial" pitchFamily="34" charset="0"/>
              <a:cs typeface="Arial" pitchFamily="34" charset="0"/>
            </a:rPr>
            <a:t>Smrkovo</a:t>
          </a:r>
          <a:r>
            <a:rPr lang="cs-CZ" sz="2200" dirty="0" smtClean="0">
              <a:latin typeface="Arial" pitchFamily="34" charset="0"/>
              <a:cs typeface="Arial" pitchFamily="34" charset="0"/>
            </a:rPr>
            <a:t>-</a:t>
          </a:r>
          <a:r>
            <a:rPr lang="cs-CZ" sz="2200" dirty="0" err="1" smtClean="0">
              <a:latin typeface="Arial" pitchFamily="34" charset="0"/>
              <a:cs typeface="Arial" pitchFamily="34" charset="0"/>
            </a:rPr>
            <a:t>bukovo</a:t>
          </a:r>
          <a:r>
            <a:rPr lang="cs-CZ" sz="2200" dirty="0" smtClean="0">
              <a:latin typeface="Arial" pitchFamily="34" charset="0"/>
              <a:cs typeface="Arial" pitchFamily="34" charset="0"/>
            </a:rPr>
            <a:t>-jedlové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ABF42178-35B9-460B-83B5-75313E07DD61}" type="parTrans" cxnId="{81512A9C-8CF3-44C7-9923-6E43A15F229A}">
      <dgm:prSet/>
      <dgm:spPr/>
      <dgm:t>
        <a:bodyPr/>
        <a:lstStyle/>
        <a:p>
          <a:endParaRPr lang="cs-CZ"/>
        </a:p>
      </dgm:t>
    </dgm:pt>
    <dgm:pt modelId="{4653DA45-6DB2-4DEA-8F86-BF889CCE7A2C}" type="sibTrans" cxnId="{81512A9C-8CF3-44C7-9923-6E43A15F229A}">
      <dgm:prSet/>
      <dgm:spPr/>
      <dgm:t>
        <a:bodyPr/>
        <a:lstStyle/>
        <a:p>
          <a:endParaRPr lang="cs-CZ"/>
        </a:p>
      </dgm:t>
    </dgm:pt>
    <dgm:pt modelId="{A57EAFEF-1EA8-4A97-BC57-106B41E7A03D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7. Smrkové lesy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5A485808-2789-4CB2-926D-E6B395290396}" type="parTrans" cxnId="{6790B566-8F08-4E0E-BDB8-172C834238B4}">
      <dgm:prSet/>
      <dgm:spPr/>
      <dgm:t>
        <a:bodyPr/>
        <a:lstStyle/>
        <a:p>
          <a:endParaRPr lang="cs-CZ"/>
        </a:p>
      </dgm:t>
    </dgm:pt>
    <dgm:pt modelId="{C1AF0393-B464-4002-BA4F-22210B197A1C}" type="sibTrans" cxnId="{6790B566-8F08-4E0E-BDB8-172C834238B4}">
      <dgm:prSet/>
      <dgm:spPr/>
      <dgm:t>
        <a:bodyPr/>
        <a:lstStyle/>
        <a:p>
          <a:endParaRPr lang="cs-CZ"/>
        </a:p>
      </dgm:t>
    </dgm:pt>
    <dgm:pt modelId="{8CAF4DBB-B1BF-4E85-ABB3-54FD8E21B574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cs-CZ" sz="2200" dirty="0" smtClean="0">
              <a:latin typeface="Arial" pitchFamily="34" charset="0"/>
              <a:cs typeface="Arial" pitchFamily="34" charset="0"/>
            </a:rPr>
            <a:t>8. Kleč (kosodřevina)</a:t>
          </a:r>
          <a:endParaRPr lang="cs-CZ" sz="2200" dirty="0">
            <a:latin typeface="Arial" pitchFamily="34" charset="0"/>
            <a:cs typeface="Arial" pitchFamily="34" charset="0"/>
          </a:endParaRPr>
        </a:p>
      </dgm:t>
    </dgm:pt>
    <dgm:pt modelId="{80776FCA-2614-4FB6-9CC2-F9CB608AE8E5}" type="parTrans" cxnId="{3C0E1F1F-90AB-490D-AF6F-8207A6125A70}">
      <dgm:prSet/>
      <dgm:spPr/>
      <dgm:t>
        <a:bodyPr/>
        <a:lstStyle/>
        <a:p>
          <a:endParaRPr lang="cs-CZ"/>
        </a:p>
      </dgm:t>
    </dgm:pt>
    <dgm:pt modelId="{7D352210-7AA2-4D04-8003-F7B617330F39}" type="sibTrans" cxnId="{3C0E1F1F-90AB-490D-AF6F-8207A6125A70}">
      <dgm:prSet/>
      <dgm:spPr/>
      <dgm:t>
        <a:bodyPr/>
        <a:lstStyle/>
        <a:p>
          <a:endParaRPr lang="cs-CZ"/>
        </a:p>
      </dgm:t>
    </dgm:pt>
    <dgm:pt modelId="{EFC18F92-DE70-4EFE-A165-7172DF0125C9}" type="pres">
      <dgm:prSet presAssocID="{F2A4642C-32E9-42A7-8A8E-568E14010B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11441AF-BCC1-4591-BC27-F3B7E3D4685F}" type="pres">
      <dgm:prSet presAssocID="{FCE38372-2BA0-4383-B742-ACA6A2D4B4D8}" presName="parentText" presStyleLbl="node1" presStyleIdx="0" presStyleCnt="8" custLinFactNeighborX="1944" custLinFactNeighborY="2068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C05660B-7608-40A8-B4B0-24FAE755F84F}" type="pres">
      <dgm:prSet presAssocID="{844FD062-0F25-4CD4-9F49-9FC0F43DC68A}" presName="spacer" presStyleCnt="0"/>
      <dgm:spPr/>
    </dgm:pt>
    <dgm:pt modelId="{E933F2B5-FD23-4CEF-8B8C-20EC77AB6FF9}" type="pres">
      <dgm:prSet presAssocID="{0777619B-B03A-4B5A-9BB9-A8F4DC02CAF8}" presName="parentText" presStyleLbl="node1" presStyleIdx="1" presStyleCnt="8" custLinFactNeighborX="1944" custLinFactNeighborY="-24547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DBB79B-240F-41FE-953F-3AE1B4A68501}" type="pres">
      <dgm:prSet presAssocID="{0C652820-BBF0-44D5-9D9F-AC676C9FCF43}" presName="spacer" presStyleCnt="0"/>
      <dgm:spPr/>
    </dgm:pt>
    <dgm:pt modelId="{D0B34B0E-D391-453F-8D53-D0BF23AFF346}" type="pres">
      <dgm:prSet presAssocID="{EE3A5219-ABDA-4E55-A9CD-1756C3E6D7FE}" presName="parentText" presStyleLbl="node1" presStyleIdx="2" presStyleCnt="8" custLinFactNeighborX="1944" custLinFactNeighborY="-1859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35BD1B-FF1E-4D71-9AFE-6A93DE503AC7}" type="pres">
      <dgm:prSet presAssocID="{B27873AB-7124-49F2-BB52-B072070A845D}" presName="spacer" presStyleCnt="0"/>
      <dgm:spPr/>
    </dgm:pt>
    <dgm:pt modelId="{70E3F9B8-64F7-4475-BAC0-7E2A6D9C2E9C}" type="pres">
      <dgm:prSet presAssocID="{124BEA07-A392-474B-B904-4A2A2100B027}" presName="parentText" presStyleLbl="node1" presStyleIdx="3" presStyleCnt="8" custLinFactNeighborX="1944" custLinFactNeighborY="-1264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E63B7E2-C323-4F0C-A36B-3D688CF01FBD}" type="pres">
      <dgm:prSet presAssocID="{2EF35E1A-1195-4C53-A116-00591BB362CC}" presName="spacer" presStyleCnt="0"/>
      <dgm:spPr/>
    </dgm:pt>
    <dgm:pt modelId="{0C1B38A9-56BC-4A15-814B-21A488AD7CA8}" type="pres">
      <dgm:prSet presAssocID="{9BDF8BE6-C29A-4932-B360-242F2AB84C7C}" presName="parentText" presStyleLbl="node1" presStyleIdx="4" presStyleCnt="8" custLinFactNeighborY="-848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4BD3E20-6F66-4290-8BE0-C675EDDD2742}" type="pres">
      <dgm:prSet presAssocID="{C388AC7A-0001-44B9-94B4-B710FA5350D1}" presName="spacer" presStyleCnt="0"/>
      <dgm:spPr/>
    </dgm:pt>
    <dgm:pt modelId="{8BF196CE-E325-476F-9104-CD228AD6E586}" type="pres">
      <dgm:prSet presAssocID="{40C02B9F-863E-4DFE-B8B2-04CF85F6A6D7}" presName="parentText" presStyleLbl="node1" presStyleIdx="5" presStyleCnt="8" custAng="0" custLinFactNeighborY="986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EF8F6B-4FF6-4839-9B74-A734BB98114D}" type="pres">
      <dgm:prSet presAssocID="{4653DA45-6DB2-4DEA-8F86-BF889CCE7A2C}" presName="spacer" presStyleCnt="0"/>
      <dgm:spPr/>
    </dgm:pt>
    <dgm:pt modelId="{EDBB2852-14A1-4339-9E73-5F27CD8AC969}" type="pres">
      <dgm:prSet presAssocID="{A57EAFEF-1EA8-4A97-BC57-106B41E7A03D}" presName="parentText" presStyleLbl="node1" presStyleIdx="6" presStyleCnt="8" custLinFactNeighborY="1492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391A42-8AC1-4FA5-9A86-68C7CBEDDF2C}" type="pres">
      <dgm:prSet presAssocID="{C1AF0393-B464-4002-BA4F-22210B197A1C}" presName="spacer" presStyleCnt="0"/>
      <dgm:spPr/>
    </dgm:pt>
    <dgm:pt modelId="{F9C4A1C4-4854-432E-9750-68D37BC2CF17}" type="pres">
      <dgm:prSet presAssocID="{8CAF4DBB-B1BF-4E85-ABB3-54FD8E21B574}" presName="parentText" presStyleLbl="node1" presStyleIdx="7" presStyleCnt="8" custLinFactNeighborY="1023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B529127-82CE-4EE6-A325-8D143E15B616}" srcId="{F2A4642C-32E9-42A7-8A8E-568E14010B3B}" destId="{124BEA07-A392-474B-B904-4A2A2100B027}" srcOrd="3" destOrd="0" parTransId="{1F2003A6-6D3C-47D0-95AE-8BBFE71E0E14}" sibTransId="{2EF35E1A-1195-4C53-A116-00591BB362CC}"/>
    <dgm:cxn modelId="{BEAC925D-E9C5-4682-A113-F937F36C26AA}" type="presOf" srcId="{124BEA07-A392-474B-B904-4A2A2100B027}" destId="{70E3F9B8-64F7-4475-BAC0-7E2A6D9C2E9C}" srcOrd="0" destOrd="0" presId="urn:microsoft.com/office/officeart/2005/8/layout/vList2"/>
    <dgm:cxn modelId="{778ADD70-9623-4F01-91D0-259A94C2CDD5}" type="presOf" srcId="{9BDF8BE6-C29A-4932-B360-242F2AB84C7C}" destId="{0C1B38A9-56BC-4A15-814B-21A488AD7CA8}" srcOrd="0" destOrd="0" presId="urn:microsoft.com/office/officeart/2005/8/layout/vList2"/>
    <dgm:cxn modelId="{134B6767-2F2E-481D-BACF-BFA0A31F53CC}" srcId="{F2A4642C-32E9-42A7-8A8E-568E14010B3B}" destId="{0777619B-B03A-4B5A-9BB9-A8F4DC02CAF8}" srcOrd="1" destOrd="0" parTransId="{2F90D3B5-971C-4C9D-AE73-F7532164479C}" sibTransId="{0C652820-BBF0-44D5-9D9F-AC676C9FCF43}"/>
    <dgm:cxn modelId="{9FECE8C3-199B-4048-9A31-97F5B87E120E}" type="presOf" srcId="{40C02B9F-863E-4DFE-B8B2-04CF85F6A6D7}" destId="{8BF196CE-E325-476F-9104-CD228AD6E586}" srcOrd="0" destOrd="0" presId="urn:microsoft.com/office/officeart/2005/8/layout/vList2"/>
    <dgm:cxn modelId="{6790B566-8F08-4E0E-BDB8-172C834238B4}" srcId="{F2A4642C-32E9-42A7-8A8E-568E14010B3B}" destId="{A57EAFEF-1EA8-4A97-BC57-106B41E7A03D}" srcOrd="6" destOrd="0" parTransId="{5A485808-2789-4CB2-926D-E6B395290396}" sibTransId="{C1AF0393-B464-4002-BA4F-22210B197A1C}"/>
    <dgm:cxn modelId="{81512A9C-8CF3-44C7-9923-6E43A15F229A}" srcId="{F2A4642C-32E9-42A7-8A8E-568E14010B3B}" destId="{40C02B9F-863E-4DFE-B8B2-04CF85F6A6D7}" srcOrd="5" destOrd="0" parTransId="{ABF42178-35B9-460B-83B5-75313E07DD61}" sibTransId="{4653DA45-6DB2-4DEA-8F86-BF889CCE7A2C}"/>
    <dgm:cxn modelId="{49CECD8B-9587-4E70-BB4E-485BF322CF53}" type="presOf" srcId="{8CAF4DBB-B1BF-4E85-ABB3-54FD8E21B574}" destId="{F9C4A1C4-4854-432E-9750-68D37BC2CF17}" srcOrd="0" destOrd="0" presId="urn:microsoft.com/office/officeart/2005/8/layout/vList2"/>
    <dgm:cxn modelId="{7756BF3A-1E4F-4301-9C91-69593EDAAD26}" type="presOf" srcId="{FCE38372-2BA0-4383-B742-ACA6A2D4B4D8}" destId="{311441AF-BCC1-4591-BC27-F3B7E3D4685F}" srcOrd="0" destOrd="0" presId="urn:microsoft.com/office/officeart/2005/8/layout/vList2"/>
    <dgm:cxn modelId="{3C0E1F1F-90AB-490D-AF6F-8207A6125A70}" srcId="{F2A4642C-32E9-42A7-8A8E-568E14010B3B}" destId="{8CAF4DBB-B1BF-4E85-ABB3-54FD8E21B574}" srcOrd="7" destOrd="0" parTransId="{80776FCA-2614-4FB6-9CC2-F9CB608AE8E5}" sibTransId="{7D352210-7AA2-4D04-8003-F7B617330F39}"/>
    <dgm:cxn modelId="{71BA2049-DD70-48AE-8E46-BCEBEF7B8977}" type="presOf" srcId="{EE3A5219-ABDA-4E55-A9CD-1756C3E6D7FE}" destId="{D0B34B0E-D391-453F-8D53-D0BF23AFF346}" srcOrd="0" destOrd="0" presId="urn:microsoft.com/office/officeart/2005/8/layout/vList2"/>
    <dgm:cxn modelId="{01D1AD6A-1780-4994-8747-7680EFCF773F}" srcId="{F2A4642C-32E9-42A7-8A8E-568E14010B3B}" destId="{FCE38372-2BA0-4383-B742-ACA6A2D4B4D8}" srcOrd="0" destOrd="0" parTransId="{B8773028-A8AC-4585-8A6A-F57FC8B7527E}" sibTransId="{844FD062-0F25-4CD4-9F49-9FC0F43DC68A}"/>
    <dgm:cxn modelId="{C83F2D36-381B-468F-9734-193FFB074049}" type="presOf" srcId="{0777619B-B03A-4B5A-9BB9-A8F4DC02CAF8}" destId="{E933F2B5-FD23-4CEF-8B8C-20EC77AB6FF9}" srcOrd="0" destOrd="0" presId="urn:microsoft.com/office/officeart/2005/8/layout/vList2"/>
    <dgm:cxn modelId="{049FEED0-1BFE-455B-9CBB-3F376F5D6CA3}" srcId="{F2A4642C-32E9-42A7-8A8E-568E14010B3B}" destId="{9BDF8BE6-C29A-4932-B360-242F2AB84C7C}" srcOrd="4" destOrd="0" parTransId="{8183121A-B641-4B5F-B0F0-A000F9380F5A}" sibTransId="{C388AC7A-0001-44B9-94B4-B710FA5350D1}"/>
    <dgm:cxn modelId="{9C188043-EBBB-48E5-8A13-7ACA6F4019AA}" type="presOf" srcId="{F2A4642C-32E9-42A7-8A8E-568E14010B3B}" destId="{EFC18F92-DE70-4EFE-A165-7172DF0125C9}" srcOrd="0" destOrd="0" presId="urn:microsoft.com/office/officeart/2005/8/layout/vList2"/>
    <dgm:cxn modelId="{EFB11BB0-8217-4A09-96C3-241C79653D1D}" srcId="{F2A4642C-32E9-42A7-8A8E-568E14010B3B}" destId="{EE3A5219-ABDA-4E55-A9CD-1756C3E6D7FE}" srcOrd="2" destOrd="0" parTransId="{D1761387-F768-4B21-8236-EA04BE44959C}" sibTransId="{B27873AB-7124-49F2-BB52-B072070A845D}"/>
    <dgm:cxn modelId="{84D4DFD9-C519-4A5C-8DD5-7EDBBE2EAA15}" type="presOf" srcId="{A57EAFEF-1EA8-4A97-BC57-106B41E7A03D}" destId="{EDBB2852-14A1-4339-9E73-5F27CD8AC969}" srcOrd="0" destOrd="0" presId="urn:microsoft.com/office/officeart/2005/8/layout/vList2"/>
    <dgm:cxn modelId="{F14387A3-160F-4127-B31A-E03B0A8B48EA}" type="presParOf" srcId="{EFC18F92-DE70-4EFE-A165-7172DF0125C9}" destId="{311441AF-BCC1-4591-BC27-F3B7E3D4685F}" srcOrd="0" destOrd="0" presId="urn:microsoft.com/office/officeart/2005/8/layout/vList2"/>
    <dgm:cxn modelId="{39F7E9CB-4083-4C83-AF79-6639C633A119}" type="presParOf" srcId="{EFC18F92-DE70-4EFE-A165-7172DF0125C9}" destId="{5C05660B-7608-40A8-B4B0-24FAE755F84F}" srcOrd="1" destOrd="0" presId="urn:microsoft.com/office/officeart/2005/8/layout/vList2"/>
    <dgm:cxn modelId="{D07B61B7-677E-44F1-927C-7358A3F23B53}" type="presParOf" srcId="{EFC18F92-DE70-4EFE-A165-7172DF0125C9}" destId="{E933F2B5-FD23-4CEF-8B8C-20EC77AB6FF9}" srcOrd="2" destOrd="0" presId="urn:microsoft.com/office/officeart/2005/8/layout/vList2"/>
    <dgm:cxn modelId="{DABBFE37-6CDE-4914-AB3A-C207849C292F}" type="presParOf" srcId="{EFC18F92-DE70-4EFE-A165-7172DF0125C9}" destId="{13DBB79B-240F-41FE-953F-3AE1B4A68501}" srcOrd="3" destOrd="0" presId="urn:microsoft.com/office/officeart/2005/8/layout/vList2"/>
    <dgm:cxn modelId="{05757811-7A48-466F-A7CF-1D935D8083DE}" type="presParOf" srcId="{EFC18F92-DE70-4EFE-A165-7172DF0125C9}" destId="{D0B34B0E-D391-453F-8D53-D0BF23AFF346}" srcOrd="4" destOrd="0" presId="urn:microsoft.com/office/officeart/2005/8/layout/vList2"/>
    <dgm:cxn modelId="{3F67F2F4-9336-4699-A602-11D7E3326304}" type="presParOf" srcId="{EFC18F92-DE70-4EFE-A165-7172DF0125C9}" destId="{D435BD1B-FF1E-4D71-9AFE-6A93DE503AC7}" srcOrd="5" destOrd="0" presId="urn:microsoft.com/office/officeart/2005/8/layout/vList2"/>
    <dgm:cxn modelId="{FF842508-56B8-4219-A631-79B6D4CBDE3D}" type="presParOf" srcId="{EFC18F92-DE70-4EFE-A165-7172DF0125C9}" destId="{70E3F9B8-64F7-4475-BAC0-7E2A6D9C2E9C}" srcOrd="6" destOrd="0" presId="urn:microsoft.com/office/officeart/2005/8/layout/vList2"/>
    <dgm:cxn modelId="{D6FEF2A2-E7A9-44C1-8249-39F6306078CB}" type="presParOf" srcId="{EFC18F92-DE70-4EFE-A165-7172DF0125C9}" destId="{4E63B7E2-C323-4F0C-A36B-3D688CF01FBD}" srcOrd="7" destOrd="0" presId="urn:microsoft.com/office/officeart/2005/8/layout/vList2"/>
    <dgm:cxn modelId="{2D2FFB11-A563-404A-BB05-71272F1D43F1}" type="presParOf" srcId="{EFC18F92-DE70-4EFE-A165-7172DF0125C9}" destId="{0C1B38A9-56BC-4A15-814B-21A488AD7CA8}" srcOrd="8" destOrd="0" presId="urn:microsoft.com/office/officeart/2005/8/layout/vList2"/>
    <dgm:cxn modelId="{92A07D4E-7D48-4BE8-9FE9-26D4E05C36AB}" type="presParOf" srcId="{EFC18F92-DE70-4EFE-A165-7172DF0125C9}" destId="{04BD3E20-6F66-4290-8BE0-C675EDDD2742}" srcOrd="9" destOrd="0" presId="urn:microsoft.com/office/officeart/2005/8/layout/vList2"/>
    <dgm:cxn modelId="{17BF027C-BCA0-4EFA-99D8-EE03A1C601FE}" type="presParOf" srcId="{EFC18F92-DE70-4EFE-A165-7172DF0125C9}" destId="{8BF196CE-E325-476F-9104-CD228AD6E586}" srcOrd="10" destOrd="0" presId="urn:microsoft.com/office/officeart/2005/8/layout/vList2"/>
    <dgm:cxn modelId="{71849CB8-9AE1-4388-AA1D-CEDF6F1E4FC1}" type="presParOf" srcId="{EFC18F92-DE70-4EFE-A165-7172DF0125C9}" destId="{E2EF8F6B-4FF6-4839-9B74-A734BB98114D}" srcOrd="11" destOrd="0" presId="urn:microsoft.com/office/officeart/2005/8/layout/vList2"/>
    <dgm:cxn modelId="{1B78B8B0-821D-4E7B-AD28-5B2D1AE50327}" type="presParOf" srcId="{EFC18F92-DE70-4EFE-A165-7172DF0125C9}" destId="{EDBB2852-14A1-4339-9E73-5F27CD8AC969}" srcOrd="12" destOrd="0" presId="urn:microsoft.com/office/officeart/2005/8/layout/vList2"/>
    <dgm:cxn modelId="{BD4B130D-C0E0-425B-B208-B6C4ED5FA85D}" type="presParOf" srcId="{EFC18F92-DE70-4EFE-A165-7172DF0125C9}" destId="{72391A42-8AC1-4FA5-9A86-68C7CBEDDF2C}" srcOrd="13" destOrd="0" presId="urn:microsoft.com/office/officeart/2005/8/layout/vList2"/>
    <dgm:cxn modelId="{22728EDF-5DB1-469A-8953-390CEC0BD3DB}" type="presParOf" srcId="{EFC18F92-DE70-4EFE-A165-7172DF0125C9}" destId="{F9C4A1C4-4854-432E-9750-68D37BC2CF1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DDFAF-3571-4EC5-9691-E18D1399F547}">
      <dsp:nvSpPr>
        <dsp:cNvPr id="0" name=""/>
        <dsp:cNvSpPr/>
      </dsp:nvSpPr>
      <dsp:spPr>
        <a:xfrm>
          <a:off x="2247900" y="0"/>
          <a:ext cx="2667000" cy="2667000"/>
        </a:xfrm>
        <a:prstGeom prst="triangl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4">
                <a:shade val="8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88000" rIns="0" bIns="72000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cs-CZ" sz="2600" b="1" kern="1200" dirty="0" smtClean="0">
              <a:latin typeface="Arial" pitchFamily="34" charset="0"/>
              <a:cs typeface="Arial" pitchFamily="34" charset="0"/>
            </a:rPr>
            <a:t>Typ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cs-CZ" sz="2600" b="1" kern="1200" dirty="0" smtClean="0">
              <a:latin typeface="Arial" pitchFamily="34" charset="0"/>
              <a:cs typeface="Arial" pitchFamily="34" charset="0"/>
            </a:rPr>
            <a:t>podnebí</a:t>
          </a:r>
          <a:endParaRPr lang="cs-CZ" sz="2600" b="1" kern="1200" dirty="0">
            <a:latin typeface="Arial" pitchFamily="34" charset="0"/>
            <a:cs typeface="Arial" pitchFamily="34" charset="0"/>
          </a:endParaRPr>
        </a:p>
      </dsp:txBody>
      <dsp:txXfrm>
        <a:off x="2914650" y="1333500"/>
        <a:ext cx="1333500" cy="1333500"/>
      </dsp:txXfrm>
    </dsp:sp>
    <dsp:sp modelId="{35585BE1-609B-4D99-9EFC-44505B449AC2}">
      <dsp:nvSpPr>
        <dsp:cNvPr id="0" name=""/>
        <dsp:cNvSpPr/>
      </dsp:nvSpPr>
      <dsp:spPr>
        <a:xfrm>
          <a:off x="914400" y="2667000"/>
          <a:ext cx="2667000" cy="2667000"/>
        </a:xfrm>
        <a:prstGeom prst="triangle">
          <a:avLst/>
        </a:prstGeom>
        <a:gradFill rotWithShape="0">
          <a:gsLst>
            <a:gs pos="0">
              <a:schemeClr val="accent4">
                <a:shade val="80000"/>
                <a:hueOff val="57861"/>
                <a:satOff val="-6681"/>
                <a:lumOff val="10440"/>
                <a:alphaOff val="0"/>
                <a:shade val="45000"/>
                <a:satMod val="155000"/>
              </a:schemeClr>
            </a:gs>
            <a:gs pos="60000">
              <a:schemeClr val="accent4">
                <a:shade val="80000"/>
                <a:hueOff val="57861"/>
                <a:satOff val="-6681"/>
                <a:lumOff val="10440"/>
                <a:alphaOff val="0"/>
                <a:shade val="95000"/>
                <a:satMod val="150000"/>
              </a:schemeClr>
            </a:gs>
            <a:gs pos="100000">
              <a:schemeClr val="accent4">
                <a:shade val="80000"/>
                <a:hueOff val="57861"/>
                <a:satOff val="-6681"/>
                <a:lumOff val="1044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cs-CZ" sz="2200" b="1" kern="1200" dirty="0" smtClean="0">
              <a:latin typeface="Arial" pitchFamily="34" charset="0"/>
              <a:cs typeface="Arial" pitchFamily="34" charset="0"/>
            </a:rPr>
            <a:t>Charakter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cs-CZ" sz="2200" b="1" kern="1200" dirty="0" smtClean="0">
              <a:latin typeface="Arial" pitchFamily="34" charset="0"/>
              <a:cs typeface="Arial" pitchFamily="34" charset="0"/>
            </a:rPr>
            <a:t>povrchu</a:t>
          </a:r>
          <a:endParaRPr lang="cs-CZ" sz="2200" b="1" kern="1200" dirty="0">
            <a:latin typeface="Arial" pitchFamily="34" charset="0"/>
            <a:cs typeface="Arial" pitchFamily="34" charset="0"/>
          </a:endParaRPr>
        </a:p>
      </dsp:txBody>
      <dsp:txXfrm>
        <a:off x="1581150" y="4000500"/>
        <a:ext cx="1333500" cy="1333500"/>
      </dsp:txXfrm>
    </dsp:sp>
    <dsp:sp modelId="{B5474D00-E973-4053-B5EF-E017C9AFE4B3}">
      <dsp:nvSpPr>
        <dsp:cNvPr id="0" name=""/>
        <dsp:cNvSpPr/>
      </dsp:nvSpPr>
      <dsp:spPr>
        <a:xfrm rot="10800000">
          <a:off x="2247900" y="2667000"/>
          <a:ext cx="2667000" cy="2667000"/>
        </a:xfrm>
        <a:prstGeom prst="triangle">
          <a:avLst/>
        </a:prstGeom>
        <a:gradFill rotWithShape="0">
          <a:gsLst>
            <a:gs pos="0">
              <a:schemeClr val="accent4">
                <a:shade val="80000"/>
                <a:hueOff val="115721"/>
                <a:satOff val="-13362"/>
                <a:lumOff val="20881"/>
                <a:alphaOff val="0"/>
                <a:shade val="45000"/>
                <a:satMod val="155000"/>
              </a:schemeClr>
            </a:gs>
            <a:gs pos="60000">
              <a:schemeClr val="accent4">
                <a:shade val="80000"/>
                <a:hueOff val="115721"/>
                <a:satOff val="-13362"/>
                <a:lumOff val="20881"/>
                <a:alphaOff val="0"/>
                <a:shade val="95000"/>
                <a:satMod val="150000"/>
              </a:schemeClr>
            </a:gs>
            <a:gs pos="100000">
              <a:schemeClr val="accent4">
                <a:shade val="80000"/>
                <a:hueOff val="115721"/>
                <a:satOff val="-13362"/>
                <a:lumOff val="20881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4000" rIns="0" bIns="50400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Nad-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mořská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 výška</a:t>
          </a:r>
          <a:endParaRPr lang="cs-CZ" sz="28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2914650" y="2667000"/>
        <a:ext cx="1333500" cy="1333500"/>
      </dsp:txXfrm>
    </dsp:sp>
    <dsp:sp modelId="{4D1351AC-4874-4E4E-BC21-1C9F6FDAB693}">
      <dsp:nvSpPr>
        <dsp:cNvPr id="0" name=""/>
        <dsp:cNvSpPr/>
      </dsp:nvSpPr>
      <dsp:spPr>
        <a:xfrm>
          <a:off x="3581400" y="2667000"/>
          <a:ext cx="2667000" cy="2667000"/>
        </a:xfrm>
        <a:prstGeom prst="triangle">
          <a:avLst/>
        </a:prstGeom>
        <a:gradFill rotWithShape="0">
          <a:gsLst>
            <a:gs pos="0">
              <a:schemeClr val="accent4">
                <a:shade val="80000"/>
                <a:hueOff val="173582"/>
                <a:satOff val="-20043"/>
                <a:lumOff val="31321"/>
                <a:alphaOff val="0"/>
                <a:shade val="45000"/>
                <a:satMod val="155000"/>
              </a:schemeClr>
            </a:gs>
            <a:gs pos="60000">
              <a:schemeClr val="accent4">
                <a:shade val="80000"/>
                <a:hueOff val="173582"/>
                <a:satOff val="-20043"/>
                <a:lumOff val="31321"/>
                <a:alphaOff val="0"/>
                <a:shade val="95000"/>
                <a:satMod val="150000"/>
              </a:schemeClr>
            </a:gs>
            <a:gs pos="100000">
              <a:schemeClr val="accent4">
                <a:shade val="80000"/>
                <a:hueOff val="173582"/>
                <a:satOff val="-20043"/>
                <a:lumOff val="31321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106680" bIns="46800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Druh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půdy</a:t>
          </a:r>
          <a:endParaRPr lang="cs-CZ" sz="2800" b="1" kern="1200" dirty="0">
            <a:latin typeface="Arial" pitchFamily="34" charset="0"/>
            <a:cs typeface="Arial" pitchFamily="34" charset="0"/>
          </a:endParaRPr>
        </a:p>
      </dsp:txBody>
      <dsp:txXfrm>
        <a:off x="4248150" y="4000500"/>
        <a:ext cx="1333500" cy="1333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6B2B5-E441-4D4B-90FF-13A3B05098A7}">
      <dsp:nvSpPr>
        <dsp:cNvPr id="0" name=""/>
        <dsp:cNvSpPr/>
      </dsp:nvSpPr>
      <dsp:spPr>
        <a:xfrm>
          <a:off x="1558050" y="604665"/>
          <a:ext cx="2237605" cy="14925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Přírodou vytvořené</a:t>
          </a:r>
          <a:endParaRPr lang="cs-CZ" sz="2800" b="1" kern="1200" dirty="0">
            <a:latin typeface="Arial" pitchFamily="34" charset="0"/>
            <a:cs typeface="Arial" pitchFamily="34" charset="0"/>
          </a:endParaRPr>
        </a:p>
      </dsp:txBody>
      <dsp:txXfrm>
        <a:off x="1916067" y="604665"/>
        <a:ext cx="1879588" cy="1492520"/>
      </dsp:txXfrm>
    </dsp:sp>
    <dsp:sp modelId="{48B8DFDA-F37C-4E8D-A570-F776D5F92663}">
      <dsp:nvSpPr>
        <dsp:cNvPr id="0" name=""/>
        <dsp:cNvSpPr/>
      </dsp:nvSpPr>
      <dsp:spPr>
        <a:xfrm>
          <a:off x="622728" y="2139678"/>
          <a:ext cx="3182561" cy="1492520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Polohy nízké: dub   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  střední: buk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       vysoké: smrk</a:t>
          </a:r>
          <a:endParaRPr lang="cs-CZ" sz="22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131938" y="2139678"/>
        <a:ext cx="2673351" cy="1492520"/>
      </dsp:txXfrm>
    </dsp:sp>
    <dsp:sp modelId="{93798217-7F8A-484D-BD9C-ECFF1C3A9909}">
      <dsp:nvSpPr>
        <dsp:cNvPr id="0" name=""/>
        <dsp:cNvSpPr/>
      </dsp:nvSpPr>
      <dsp:spPr>
        <a:xfrm>
          <a:off x="76201" y="76198"/>
          <a:ext cx="1775868" cy="177586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4">
                <a:alpha val="9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000" b="1" kern="1200" dirty="0" smtClean="0">
              <a:latin typeface="Arial" pitchFamily="34" charset="0"/>
              <a:cs typeface="Arial" pitchFamily="34" charset="0"/>
            </a:rPr>
            <a:t>Přirozené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000" b="1" kern="1200" dirty="0" smtClean="0">
              <a:latin typeface="Arial" pitchFamily="34" charset="0"/>
              <a:cs typeface="Arial" pitchFamily="34" charset="0"/>
            </a:rPr>
            <a:t>lesy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cs-CZ" sz="1800" kern="1200" dirty="0" smtClean="0"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1800" kern="1200" dirty="0" smtClean="0">
              <a:latin typeface="Arial" pitchFamily="34" charset="0"/>
              <a:cs typeface="Arial" pitchFamily="34" charset="0"/>
            </a:rPr>
            <a:t>dříve</a:t>
          </a:r>
          <a:endParaRPr lang="cs-CZ" sz="1800" kern="1200" dirty="0">
            <a:latin typeface="Arial" pitchFamily="34" charset="0"/>
            <a:cs typeface="Arial" pitchFamily="34" charset="0"/>
          </a:endParaRPr>
        </a:p>
      </dsp:txBody>
      <dsp:txXfrm>
        <a:off x="336271" y="336268"/>
        <a:ext cx="1255728" cy="1255728"/>
      </dsp:txXfrm>
    </dsp:sp>
    <dsp:sp modelId="{57005DEA-BC63-44A1-AE13-453AE37DCD8F}">
      <dsp:nvSpPr>
        <dsp:cNvPr id="0" name=""/>
        <dsp:cNvSpPr/>
      </dsp:nvSpPr>
      <dsp:spPr>
        <a:xfrm>
          <a:off x="5516046" y="604665"/>
          <a:ext cx="2654538" cy="149252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Uměle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800" b="1" kern="1200" dirty="0" smtClean="0">
              <a:latin typeface="Arial" pitchFamily="34" charset="0"/>
              <a:cs typeface="Arial" pitchFamily="34" charset="0"/>
            </a:rPr>
            <a:t>pěstované</a:t>
          </a:r>
          <a:endParaRPr lang="cs-CZ" sz="2800" b="1" kern="1200" dirty="0">
            <a:latin typeface="Arial" pitchFamily="34" charset="0"/>
            <a:cs typeface="Arial" pitchFamily="34" charset="0"/>
          </a:endParaRPr>
        </a:p>
      </dsp:txBody>
      <dsp:txXfrm>
        <a:off x="5940772" y="604665"/>
        <a:ext cx="2229812" cy="1492520"/>
      </dsp:txXfrm>
    </dsp:sp>
    <dsp:sp modelId="{EB8F8AC0-409B-4CD2-912B-18783BAB16AA}">
      <dsp:nvSpPr>
        <dsp:cNvPr id="0" name=""/>
        <dsp:cNvSpPr/>
      </dsp:nvSpPr>
      <dsp:spPr>
        <a:xfrm>
          <a:off x="5016993" y="2139678"/>
          <a:ext cx="3149078" cy="1492520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tx1"/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Převažují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jehličnaté lesy ve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cs-CZ" sz="22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všech výškových stupních</a:t>
          </a:r>
          <a:endParaRPr lang="cs-CZ" sz="22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5520846" y="2139678"/>
        <a:ext cx="2645226" cy="1492520"/>
      </dsp:txXfrm>
    </dsp:sp>
    <dsp:sp modelId="{8B55C08F-31BA-4017-AAC0-5B42BAE58EAD}">
      <dsp:nvSpPr>
        <dsp:cNvPr id="0" name=""/>
        <dsp:cNvSpPr/>
      </dsp:nvSpPr>
      <dsp:spPr>
        <a:xfrm>
          <a:off x="4111612" y="76198"/>
          <a:ext cx="1775868" cy="1775868"/>
        </a:xfrm>
        <a:prstGeom prst="ellipse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45000"/>
                <a:satMod val="155000"/>
              </a:schemeClr>
            </a:gs>
            <a:gs pos="60000">
              <a:schemeClr val="accent4">
                <a:alpha val="90000"/>
                <a:hueOff val="0"/>
                <a:satOff val="0"/>
                <a:lumOff val="0"/>
                <a:alphaOff val="-40000"/>
                <a:shade val="95000"/>
                <a:satMod val="15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200" b="1" kern="1200" dirty="0" smtClean="0">
              <a:latin typeface="Arial" pitchFamily="34" charset="0"/>
              <a:cs typeface="Arial" pitchFamily="34" charset="0"/>
            </a:rPr>
            <a:t>Kulturní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2200" b="1" kern="1200" dirty="0" smtClean="0">
              <a:latin typeface="Arial" pitchFamily="34" charset="0"/>
              <a:cs typeface="Arial" pitchFamily="34" charset="0"/>
            </a:rPr>
            <a:t>lesy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cs-CZ" sz="1800" kern="1200" dirty="0" smtClean="0">
            <a:latin typeface="Arial" pitchFamily="34" charset="0"/>
            <a:cs typeface="Arial" pitchFamily="34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cs-CZ" sz="1800" kern="1200" dirty="0" smtClean="0">
              <a:latin typeface="Arial" pitchFamily="34" charset="0"/>
              <a:cs typeface="Arial" pitchFamily="34" charset="0"/>
            </a:rPr>
            <a:t>dnes</a:t>
          </a:r>
          <a:endParaRPr lang="cs-CZ" sz="1800" kern="1200" dirty="0">
            <a:latin typeface="Arial" pitchFamily="34" charset="0"/>
            <a:cs typeface="Arial" pitchFamily="34" charset="0"/>
          </a:endParaRPr>
        </a:p>
      </dsp:txBody>
      <dsp:txXfrm>
        <a:off x="4371682" y="336268"/>
        <a:ext cx="1255728" cy="1255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441AF-BCC1-4591-BC27-F3B7E3D4685F}">
      <dsp:nvSpPr>
        <dsp:cNvPr id="0" name=""/>
        <dsp:cNvSpPr/>
      </dsp:nvSpPr>
      <dsp:spPr>
        <a:xfrm>
          <a:off x="0" y="35379"/>
          <a:ext cx="4267200" cy="61776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000" kern="1200" dirty="0" smtClean="0">
              <a:latin typeface="Arial" pitchFamily="34" charset="0"/>
              <a:cs typeface="Arial" pitchFamily="34" charset="0"/>
            </a:rPr>
            <a:t>1. L</a:t>
          </a:r>
          <a:r>
            <a:rPr lang="cs-CZ" sz="2200" kern="1200" dirty="0" smtClean="0">
              <a:latin typeface="Arial" pitchFamily="34" charset="0"/>
              <a:cs typeface="Arial" pitchFamily="34" charset="0"/>
            </a:rPr>
            <a:t>užní lesy, dubové lesy 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65536"/>
        <a:ext cx="4206886" cy="557446"/>
      </dsp:txXfrm>
    </dsp:sp>
    <dsp:sp modelId="{E933F2B5-FD23-4CEF-8B8C-20EC77AB6FF9}">
      <dsp:nvSpPr>
        <dsp:cNvPr id="0" name=""/>
        <dsp:cNvSpPr/>
      </dsp:nvSpPr>
      <dsp:spPr>
        <a:xfrm>
          <a:off x="0" y="705190"/>
          <a:ext cx="4267200" cy="617760"/>
        </a:xfrm>
        <a:prstGeom prst="roundRect">
          <a:avLst/>
        </a:prstGeom>
        <a:solidFill>
          <a:schemeClr val="accent4">
            <a:shade val="80000"/>
            <a:hueOff val="24797"/>
            <a:satOff val="-2863"/>
            <a:lumOff val="4474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2. </a:t>
          </a:r>
          <a:r>
            <a:rPr lang="cs-CZ" sz="2200" kern="1200" dirty="0" err="1" smtClean="0">
              <a:latin typeface="Arial" pitchFamily="34" charset="0"/>
              <a:cs typeface="Arial" pitchFamily="34" charset="0"/>
            </a:rPr>
            <a:t>Bukovo</a:t>
          </a:r>
          <a:r>
            <a:rPr lang="cs-CZ" sz="2200" kern="1200" dirty="0" smtClean="0">
              <a:latin typeface="Arial" pitchFamily="34" charset="0"/>
              <a:cs typeface="Arial" pitchFamily="34" charset="0"/>
            </a:rPr>
            <a:t>-dubové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735347"/>
        <a:ext cx="4206886" cy="557446"/>
      </dsp:txXfrm>
    </dsp:sp>
    <dsp:sp modelId="{D0B34B0E-D391-453F-8D53-D0BF23AFF346}">
      <dsp:nvSpPr>
        <dsp:cNvPr id="0" name=""/>
        <dsp:cNvSpPr/>
      </dsp:nvSpPr>
      <dsp:spPr>
        <a:xfrm>
          <a:off x="0" y="1423648"/>
          <a:ext cx="4267200" cy="617760"/>
        </a:xfrm>
        <a:prstGeom prst="roundRect">
          <a:avLst/>
        </a:prstGeom>
        <a:solidFill>
          <a:schemeClr val="accent4">
            <a:shade val="80000"/>
            <a:hueOff val="49595"/>
            <a:satOff val="-5727"/>
            <a:lumOff val="8949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3. Dubovo-bukové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1453805"/>
        <a:ext cx="4206886" cy="557446"/>
      </dsp:txXfrm>
    </dsp:sp>
    <dsp:sp modelId="{70E3F9B8-64F7-4475-BAC0-7E2A6D9C2E9C}">
      <dsp:nvSpPr>
        <dsp:cNvPr id="0" name=""/>
        <dsp:cNvSpPr/>
      </dsp:nvSpPr>
      <dsp:spPr>
        <a:xfrm>
          <a:off x="0" y="2142105"/>
          <a:ext cx="4267200" cy="617760"/>
        </a:xfrm>
        <a:prstGeom prst="roundRect">
          <a:avLst/>
        </a:prstGeom>
        <a:solidFill>
          <a:schemeClr val="accent4">
            <a:shade val="80000"/>
            <a:hueOff val="74392"/>
            <a:satOff val="-8590"/>
            <a:lumOff val="13423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4. Bukové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2172262"/>
        <a:ext cx="4206886" cy="557446"/>
      </dsp:txXfrm>
    </dsp:sp>
    <dsp:sp modelId="{0C1B38A9-56BC-4A15-814B-21A488AD7CA8}">
      <dsp:nvSpPr>
        <dsp:cNvPr id="0" name=""/>
        <dsp:cNvSpPr/>
      </dsp:nvSpPr>
      <dsp:spPr>
        <a:xfrm>
          <a:off x="0" y="2858853"/>
          <a:ext cx="4267200" cy="617760"/>
        </a:xfrm>
        <a:prstGeom prst="roundRect">
          <a:avLst/>
        </a:prstGeom>
        <a:solidFill>
          <a:schemeClr val="accent4">
            <a:shade val="80000"/>
            <a:hueOff val="99190"/>
            <a:satOff val="-11453"/>
            <a:lumOff val="17898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5. Jedlo-bukové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2889010"/>
        <a:ext cx="4206886" cy="557446"/>
      </dsp:txXfrm>
    </dsp:sp>
    <dsp:sp modelId="{8BF196CE-E325-476F-9104-CD228AD6E586}">
      <dsp:nvSpPr>
        <dsp:cNvPr id="0" name=""/>
        <dsp:cNvSpPr/>
      </dsp:nvSpPr>
      <dsp:spPr>
        <a:xfrm>
          <a:off x="0" y="3589091"/>
          <a:ext cx="4267200" cy="617760"/>
        </a:xfrm>
        <a:prstGeom prst="roundRect">
          <a:avLst/>
        </a:prstGeom>
        <a:solidFill>
          <a:schemeClr val="accent4">
            <a:shade val="80000"/>
            <a:hueOff val="123987"/>
            <a:satOff val="-14316"/>
            <a:lumOff val="22372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6. </a:t>
          </a:r>
          <a:r>
            <a:rPr lang="cs-CZ" sz="2200" kern="1200" dirty="0" err="1" smtClean="0">
              <a:latin typeface="Arial" pitchFamily="34" charset="0"/>
              <a:cs typeface="Arial" pitchFamily="34" charset="0"/>
            </a:rPr>
            <a:t>Smrkovo</a:t>
          </a:r>
          <a:r>
            <a:rPr lang="cs-CZ" sz="2200" kern="1200" dirty="0" smtClean="0">
              <a:latin typeface="Arial" pitchFamily="34" charset="0"/>
              <a:cs typeface="Arial" pitchFamily="34" charset="0"/>
            </a:rPr>
            <a:t>-</a:t>
          </a:r>
          <a:r>
            <a:rPr lang="cs-CZ" sz="2200" kern="1200" dirty="0" err="1" smtClean="0">
              <a:latin typeface="Arial" pitchFamily="34" charset="0"/>
              <a:cs typeface="Arial" pitchFamily="34" charset="0"/>
            </a:rPr>
            <a:t>bukovo</a:t>
          </a:r>
          <a:r>
            <a:rPr lang="cs-CZ" sz="2200" kern="1200" dirty="0" smtClean="0">
              <a:latin typeface="Arial" pitchFamily="34" charset="0"/>
              <a:cs typeface="Arial" pitchFamily="34" charset="0"/>
            </a:rPr>
            <a:t>-jedlové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3619248"/>
        <a:ext cx="4206886" cy="557446"/>
      </dsp:txXfrm>
    </dsp:sp>
    <dsp:sp modelId="{EDBB2852-14A1-4339-9E73-5F27CD8AC969}">
      <dsp:nvSpPr>
        <dsp:cNvPr id="0" name=""/>
        <dsp:cNvSpPr/>
      </dsp:nvSpPr>
      <dsp:spPr>
        <a:xfrm>
          <a:off x="0" y="4306704"/>
          <a:ext cx="4267200" cy="617760"/>
        </a:xfrm>
        <a:prstGeom prst="roundRect">
          <a:avLst/>
        </a:prstGeom>
        <a:solidFill>
          <a:schemeClr val="accent4">
            <a:shade val="80000"/>
            <a:hueOff val="148785"/>
            <a:satOff val="-17180"/>
            <a:lumOff val="26847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7. Smrkové lesy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4336861"/>
        <a:ext cx="4206886" cy="557446"/>
      </dsp:txXfrm>
    </dsp:sp>
    <dsp:sp modelId="{F9C4A1C4-4854-432E-9750-68D37BC2CF17}">
      <dsp:nvSpPr>
        <dsp:cNvPr id="0" name=""/>
        <dsp:cNvSpPr/>
      </dsp:nvSpPr>
      <dsp:spPr>
        <a:xfrm>
          <a:off x="0" y="5015047"/>
          <a:ext cx="4267200" cy="617760"/>
        </a:xfrm>
        <a:prstGeom prst="roundRect">
          <a:avLst/>
        </a:prstGeom>
        <a:solidFill>
          <a:schemeClr val="accent4">
            <a:shade val="80000"/>
            <a:hueOff val="173582"/>
            <a:satOff val="-20043"/>
            <a:lumOff val="31321"/>
            <a:alphaOff val="0"/>
          </a:schemeClr>
        </a:soli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cs-CZ" sz="2200" kern="1200" dirty="0" smtClean="0">
              <a:latin typeface="Arial" pitchFamily="34" charset="0"/>
              <a:cs typeface="Arial" pitchFamily="34" charset="0"/>
            </a:rPr>
            <a:t>8. Kleč (kosodřevina)</a:t>
          </a:r>
          <a:endParaRPr lang="cs-CZ" sz="2200" kern="1200" dirty="0">
            <a:latin typeface="Arial" pitchFamily="34" charset="0"/>
            <a:cs typeface="Arial" pitchFamily="34" charset="0"/>
          </a:endParaRPr>
        </a:p>
      </dsp:txBody>
      <dsp:txXfrm>
        <a:off x="30157" y="5045204"/>
        <a:ext cx="4206886" cy="557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79FBAC0-FCEF-4B27-B0B7-BDDD1C5C7B89}" type="datetimeFigureOut">
              <a:rPr lang="cs-CZ"/>
              <a:pPr>
                <a:defRPr/>
              </a:pPr>
              <a:t>1.11.2014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298C2B8-0B88-40AD-A302-C11FBEDC44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434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8C2B8-0B88-40AD-A302-C11FBEDC44F6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33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8C2B8-0B88-40AD-A302-C11FBEDC44F6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336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8C2B8-0B88-40AD-A302-C11FBEDC44F6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292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910A80-0920-4EC2-AF3B-89BF9CFD7CC9}" type="slidenum">
              <a:rPr lang="cs-CZ" smtClean="0"/>
              <a:pPr eaLnBrk="1" hangingPunct="1"/>
              <a:t>16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74A-22A4-4CAE-9EB7-47338255F0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074325"/>
      </p:ext>
    </p:extLst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1F997-DAC4-45AE-A999-50E1F7E1C5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304356"/>
      </p:ext>
    </p:extLst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BEABA-24F9-4EAF-808B-47EFA9FBA5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21986"/>
      </p:ext>
    </p:extLst>
  </p:cSld>
  <p:clrMapOvr>
    <a:masterClrMapping/>
  </p:clrMapOvr>
  <p:transition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Zaoblený obdélník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7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0065C4-0D47-4EC6-A28F-11A4B8B7E7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869628"/>
      </p:ext>
    </p:extLst>
  </p:cSld>
  <p:clrMapOvr>
    <a:masterClrMapping/>
  </p:clrMapOvr>
  <p:transition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704B-D35B-4BB3-B05C-360E30AA12D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351534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Zaoblený obdélník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B34E3D-6D90-422B-A87A-132E1FB75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275730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8600F-CF07-4FDE-A2EF-C154C45AE7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407060"/>
      </p:ext>
    </p:extLst>
  </p:cSld>
  <p:clrMapOvr>
    <a:masterClrMapping/>
  </p:clrMapOvr>
  <p:transition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CDDD-1928-46D3-8CBC-AAEF29EFC1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461569"/>
      </p:ext>
    </p:extLst>
  </p:cSld>
  <p:clrMapOvr>
    <a:masterClrMapping/>
  </p:clrMapOvr>
  <p:transition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AC18F-2B37-4E66-B457-12EC63CC4D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000726"/>
      </p:ext>
    </p:extLst>
  </p:cSld>
  <p:clrMapOvr>
    <a:masterClrMapping/>
  </p:clrMapOvr>
  <p:transition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98E994-2DDF-4BA1-A4BD-A657C83EDD6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78065"/>
      </p:ext>
    </p:extLst>
  </p:cSld>
  <p:clrMapOvr>
    <a:masterClrMapping/>
  </p:clrMapOvr>
  <p:transition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73465-D07F-4DDE-A8DF-74C4A0066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489361"/>
      </p:ext>
    </p:extLst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D3ACB-8326-4117-B47C-429B373DD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8135407"/>
      </p:ext>
    </p:extLst>
  </p:cSld>
  <p:clrMapOvr>
    <a:masterClrMapping/>
  </p:clrMapOvr>
  <p:transition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bdélník s jedním zakulaceným rohem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FD3854-2F30-456F-AA36-7312C7B43A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211505"/>
      </p:ext>
    </p:extLst>
  </p:cSld>
  <p:clrMapOvr>
    <a:masterClrMapping/>
  </p:clrMapOvr>
  <p:transition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3DD8F-3B95-4C56-A2D3-B19A9FFCD2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111368"/>
      </p:ext>
    </p:extLst>
  </p:cSld>
  <p:clrMapOvr>
    <a:masterClrMapping/>
  </p:clrMapOvr>
  <p:transition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70202-9FCB-4630-8A63-5C589B8ECA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92532"/>
      </p:ext>
    </p:extLst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FCB73-388D-48FE-A817-407D8F580A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431741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236BA-2CDC-414F-A33F-78429FBE4A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083450"/>
      </p:ext>
    </p:extLst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FAF2-47C5-4B46-A826-5F33FE1831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707878"/>
      </p:ext>
    </p:extLst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9B0F9-C716-44FA-88E0-288D7E7474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357809"/>
      </p:ext>
    </p:extLst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E11F-D244-4CA6-8913-9E7A1FC30A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121459"/>
      </p:ext>
    </p:extLst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C79C-50C5-482C-973A-C52C08C14C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931322"/>
      </p:ext>
    </p:extLst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8B64E-7509-4988-AABA-9605827E69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632865"/>
      </p:ext>
    </p:extLst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7A8B0D-FD0C-4F5D-A4FE-F77457B185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055" name="Zástupný symbol pro text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E2ED1909-350F-4B55-B33D-18CFE154BF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1" r:id="rId2"/>
    <p:sldLayoutId id="2147484009" r:id="rId3"/>
    <p:sldLayoutId id="2147484002" r:id="rId4"/>
    <p:sldLayoutId id="2147484003" r:id="rId5"/>
    <p:sldLayoutId id="2147484004" r:id="rId6"/>
    <p:sldLayoutId id="2147484010" r:id="rId7"/>
    <p:sldLayoutId id="2147484005" r:id="rId8"/>
    <p:sldLayoutId id="2147484011" r:id="rId9"/>
    <p:sldLayoutId id="2147484006" r:id="rId10"/>
    <p:sldLayoutId id="2147484007" r:id="rId11"/>
  </p:sldLayoutIdLst>
  <p:transition>
    <p:push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9.jpe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wm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wmf"/><Relationship Id="rId4" Type="http://schemas.openxmlformats.org/officeDocument/2006/relationships/diagramData" Target="../diagrams/data1.xml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81312"/>
            <a:ext cx="7772400" cy="1690688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Česká republika </a:t>
            </a:r>
            <a:b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Živá příroda</a:t>
            </a:r>
            <a:r>
              <a:rPr lang="cs-CZ" sz="3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3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1800" dirty="0" err="1" smtClean="0">
                <a:solidFill>
                  <a:schemeClr val="tx1"/>
                </a:solidFill>
              </a:rPr>
              <a:t>Z_104_Česká_republika_Živá_příroda</a:t>
            </a:r>
            <a:endParaRPr lang="cs-CZ" sz="1800" dirty="0" smtClean="0">
              <a:solidFill>
                <a:schemeClr val="tx1"/>
              </a:solidFill>
            </a:endParaRPr>
          </a:p>
        </p:txBody>
      </p:sp>
      <p:pic>
        <p:nvPicPr>
          <p:cNvPr id="7171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/>
          </a:p>
        </p:txBody>
      </p:sp>
      <p:sp>
        <p:nvSpPr>
          <p:cNvPr id="7173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b="1" dirty="0" smtClean="0"/>
              <a:t>Autor</a:t>
            </a:r>
            <a:r>
              <a:rPr lang="cs-CZ" b="1" dirty="0"/>
              <a:t>: Mgr. Miluše Šafářová</a:t>
            </a:r>
          </a:p>
          <a:p>
            <a:pPr algn="ctr" eaLnBrk="1" hangingPunct="1"/>
            <a:endParaRPr lang="cs-CZ" dirty="0"/>
          </a:p>
          <a:p>
            <a:pPr algn="ctr" eaLnBrk="1" hangingPunct="1"/>
            <a:r>
              <a:rPr lang="cs-CZ" dirty="0"/>
              <a:t>Škola: Základní škola Fryšták, okres Zlín, příspěvková organizace </a:t>
            </a:r>
          </a:p>
        </p:txBody>
      </p:sp>
      <p:sp>
        <p:nvSpPr>
          <p:cNvPr id="7174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/>
              <a:t>Registrační číslo projektu: CZ.1.07/1.1.38/02.0025</a:t>
            </a:r>
          </a:p>
          <a:p>
            <a:pPr algn="ctr" eaLnBrk="1" hangingPunct="1"/>
            <a:r>
              <a:rPr lang="cs-CZ"/>
              <a:t>Název projektu: Modernizace výuky na ZŠ Slušovice, Fryšták, Kašava a Velehrad</a:t>
            </a:r>
          </a:p>
          <a:p>
            <a:pPr algn="ctr" eaLnBrk="1" hangingPunct="1"/>
            <a:r>
              <a:rPr lang="cs-CZ" sz="1200"/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533400"/>
            <a:ext cx="4724400" cy="91913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Charakteristika výškových </a:t>
            </a:r>
            <a:b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vegetačních stupňů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077" y="5942886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99038" y="1752600"/>
            <a:ext cx="41491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2200" b="1" dirty="0" smtClean="0"/>
              <a:t>2. stupeň: </a:t>
            </a:r>
            <a:r>
              <a:rPr lang="cs-CZ" sz="2200" b="1" dirty="0" err="1" smtClean="0"/>
              <a:t>bukovo</a:t>
            </a:r>
            <a:r>
              <a:rPr lang="cs-CZ" sz="2200" b="1" dirty="0" smtClean="0"/>
              <a:t>-dubové lesy</a:t>
            </a:r>
            <a:r>
              <a:rPr lang="cs-CZ" sz="2000" b="1" dirty="0" smtClean="0"/>
              <a:t> </a:t>
            </a:r>
            <a:r>
              <a:rPr lang="cs-CZ" sz="2000" dirty="0" smtClean="0"/>
              <a:t>(převaha dubu) - pahorkatiny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cs-CZ" sz="2200" b="1" dirty="0" smtClean="0"/>
              <a:t>3. stupeň: </a:t>
            </a:r>
            <a:r>
              <a:rPr lang="cs-CZ" sz="2200" b="1" dirty="0" err="1" smtClean="0"/>
              <a:t>dubovo</a:t>
            </a:r>
            <a:r>
              <a:rPr lang="cs-CZ" sz="2200" b="1" dirty="0" smtClean="0"/>
              <a:t>-bukové lesy </a:t>
            </a:r>
            <a:r>
              <a:rPr lang="cs-CZ" sz="2000" dirty="0" smtClean="0"/>
              <a:t>(převaha buku) - pahorkatiny</a:t>
            </a:r>
          </a:p>
          <a:p>
            <a:r>
              <a:rPr lang="cs-CZ" sz="2000" dirty="0" smtClean="0"/>
              <a:t>Původní lesy: jih a východ Moravy.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03477" y="4495800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200" b="1" dirty="0" smtClean="0"/>
              <a:t>4. stupeň: bukové lesy </a:t>
            </a:r>
            <a:r>
              <a:rPr lang="cs-CZ" sz="2000" dirty="0" smtClean="0"/>
              <a:t>– vrchoviny</a:t>
            </a:r>
          </a:p>
          <a:p>
            <a:r>
              <a:rPr lang="cs-CZ" sz="2200" b="1" dirty="0" smtClean="0"/>
              <a:t>5. stupeň: jedlo-bukové lesy </a:t>
            </a:r>
            <a:r>
              <a:rPr lang="cs-CZ" sz="2000" dirty="0" smtClean="0"/>
              <a:t>– vrchoviny, hornatiny do 1000-1100 m n. m. </a:t>
            </a:r>
            <a:endParaRPr lang="cs-CZ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5"/>
          <a:stretch/>
        </p:blipFill>
        <p:spPr bwMode="auto">
          <a:xfrm>
            <a:off x="4800600" y="1746902"/>
            <a:ext cx="3607038" cy="266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64280"/>
            <a:ext cx="2628900" cy="2103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71700" y="488162"/>
            <a:ext cx="4800600" cy="914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Charakteristika výškových </a:t>
            </a:r>
            <a:b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vegetačních stupňů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3" y="59436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38670" y="1422502"/>
            <a:ext cx="50719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2200" b="1" dirty="0" smtClean="0"/>
              <a:t>6. stupeň: </a:t>
            </a:r>
            <a:r>
              <a:rPr lang="cs-CZ" sz="2200" b="1" dirty="0" err="1" smtClean="0"/>
              <a:t>smrkovo</a:t>
            </a:r>
            <a:r>
              <a:rPr lang="cs-CZ" sz="2200" b="1" dirty="0" smtClean="0"/>
              <a:t>-</a:t>
            </a:r>
            <a:r>
              <a:rPr lang="cs-CZ" sz="2200" b="1" dirty="0" err="1" smtClean="0"/>
              <a:t>bukovo</a:t>
            </a:r>
            <a:r>
              <a:rPr lang="cs-CZ" sz="2200" b="1" dirty="0" smtClean="0"/>
              <a:t>-jedlový</a:t>
            </a:r>
            <a:r>
              <a:rPr lang="cs-CZ" sz="2200" dirty="0" smtClean="0"/>
              <a:t> </a:t>
            </a:r>
          </a:p>
          <a:p>
            <a:pPr>
              <a:spcAft>
                <a:spcPts val="0"/>
              </a:spcAft>
            </a:pPr>
            <a:r>
              <a:rPr lang="cs-CZ" sz="2000" dirty="0" smtClean="0"/>
              <a:t>hornatiny, lesy zdevastovány. Výskyt: Krušné, Jizerské, Orlické, Lužické hory, Beskydy, Krkonoše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38600" y="4885474"/>
            <a:ext cx="4419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8. stupeň: klečový </a:t>
            </a:r>
            <a:r>
              <a:rPr lang="cs-CZ" sz="2200" dirty="0" smtClean="0"/>
              <a:t>(kosodřevina)</a:t>
            </a:r>
          </a:p>
          <a:p>
            <a:r>
              <a:rPr lang="cs-CZ" sz="2000" dirty="0" smtClean="0"/>
              <a:t>hornatiny nad 1200 m, horské louky pro pastvu. Výskyt: Krkonoše</a:t>
            </a: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23" b="2164"/>
          <a:stretch/>
        </p:blipFill>
        <p:spPr bwMode="auto">
          <a:xfrm>
            <a:off x="4114800" y="2870643"/>
            <a:ext cx="4114800" cy="1912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8714" y="4495800"/>
            <a:ext cx="3352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sz="2200" b="1" dirty="0" smtClean="0"/>
              <a:t>7</a:t>
            </a:r>
            <a:r>
              <a:rPr lang="cs-CZ" sz="2200" b="1" dirty="0"/>
              <a:t>. stupeň: </a:t>
            </a:r>
            <a:r>
              <a:rPr lang="cs-CZ" sz="2200" b="1" dirty="0" smtClean="0"/>
              <a:t>smrkový</a:t>
            </a:r>
          </a:p>
          <a:p>
            <a:pPr>
              <a:spcAft>
                <a:spcPts val="0"/>
              </a:spcAft>
            </a:pPr>
            <a:r>
              <a:rPr lang="cs-CZ" sz="2000" dirty="0" smtClean="0"/>
              <a:t>hornatiny nad 1000-1100 m </a:t>
            </a:r>
          </a:p>
          <a:p>
            <a:r>
              <a:rPr lang="cs-CZ" sz="2000" dirty="0" smtClean="0"/>
              <a:t>Výskyt:  Šumava, Krkonoše</a:t>
            </a:r>
          </a:p>
          <a:p>
            <a:r>
              <a:rPr lang="cs-CZ" sz="2000" dirty="0" smtClean="0"/>
              <a:t>Hranice lesa 1250-1350 m.</a:t>
            </a:r>
            <a:endParaRPr lang="cs-CZ" sz="2000" dirty="0"/>
          </a:p>
        </p:txBody>
      </p:sp>
      <p:pic>
        <p:nvPicPr>
          <p:cNvPr id="3075" name="Picture 3" descr="C:\Documents and Settings\Miluse\Plocha\obr_projekt_slusovice\104\MP900401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8" y="1523317"/>
            <a:ext cx="2548071" cy="2896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6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7924800" cy="7635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Zalesnění našeho území </a:t>
            </a:r>
            <a:b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lang="cs-CZ" sz="1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 % rozlohy</a:t>
            </a:r>
            <a:endParaRPr lang="cs-CZ" sz="3200" dirty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84" y="1295400"/>
            <a:ext cx="6658525" cy="4045300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40" y="58950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1755149" y="2861858"/>
            <a:ext cx="227475" cy="197536"/>
          </a:xfrm>
          <a:custGeom>
            <a:avLst/>
            <a:gdLst>
              <a:gd name="connsiteX0" fmla="*/ 39468 w 227475"/>
              <a:gd name="connsiteY0" fmla="*/ 180445 h 197536"/>
              <a:gd name="connsiteX1" fmla="*/ 30922 w 227475"/>
              <a:gd name="connsiteY1" fmla="*/ 137716 h 197536"/>
              <a:gd name="connsiteX2" fmla="*/ 22376 w 227475"/>
              <a:gd name="connsiteY2" fmla="*/ 9529 h 197536"/>
              <a:gd name="connsiteX3" fmla="*/ 82197 w 227475"/>
              <a:gd name="connsiteY3" fmla="*/ 983 h 197536"/>
              <a:gd name="connsiteX4" fmla="*/ 159109 w 227475"/>
              <a:gd name="connsiteY4" fmla="*/ 9529 h 197536"/>
              <a:gd name="connsiteX5" fmla="*/ 193292 w 227475"/>
              <a:gd name="connsiteY5" fmla="*/ 18075 h 197536"/>
              <a:gd name="connsiteX6" fmla="*/ 218930 w 227475"/>
              <a:gd name="connsiteY6" fmla="*/ 43712 h 197536"/>
              <a:gd name="connsiteX7" fmla="*/ 227475 w 227475"/>
              <a:gd name="connsiteY7" fmla="*/ 69349 h 197536"/>
              <a:gd name="connsiteX8" fmla="*/ 184746 w 227475"/>
              <a:gd name="connsiteY8" fmla="*/ 112078 h 197536"/>
              <a:gd name="connsiteX9" fmla="*/ 167655 w 227475"/>
              <a:gd name="connsiteY9" fmla="*/ 137716 h 197536"/>
              <a:gd name="connsiteX10" fmla="*/ 150563 w 227475"/>
              <a:gd name="connsiteY10" fmla="*/ 197536 h 197536"/>
              <a:gd name="connsiteX11" fmla="*/ 90743 w 227475"/>
              <a:gd name="connsiteY11" fmla="*/ 188991 h 197536"/>
              <a:gd name="connsiteX12" fmla="*/ 65105 w 227475"/>
              <a:gd name="connsiteY12" fmla="*/ 171899 h 197536"/>
              <a:gd name="connsiteX13" fmla="*/ 39468 w 227475"/>
              <a:gd name="connsiteY13" fmla="*/ 180445 h 19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475" h="197536">
                <a:moveTo>
                  <a:pt x="39468" y="180445"/>
                </a:moveTo>
                <a:cubicBezTo>
                  <a:pt x="33771" y="174748"/>
                  <a:pt x="35515" y="151496"/>
                  <a:pt x="30922" y="137716"/>
                </a:cubicBezTo>
                <a:cubicBezTo>
                  <a:pt x="14974" y="89874"/>
                  <a:pt x="-24904" y="80448"/>
                  <a:pt x="22376" y="9529"/>
                </a:cubicBezTo>
                <a:cubicBezTo>
                  <a:pt x="33549" y="-7231"/>
                  <a:pt x="62257" y="3832"/>
                  <a:pt x="82197" y="983"/>
                </a:cubicBezTo>
                <a:cubicBezTo>
                  <a:pt x="107834" y="3832"/>
                  <a:pt x="133614" y="5607"/>
                  <a:pt x="159109" y="9529"/>
                </a:cubicBezTo>
                <a:cubicBezTo>
                  <a:pt x="170717" y="11315"/>
                  <a:pt x="183094" y="12248"/>
                  <a:pt x="193292" y="18075"/>
                </a:cubicBezTo>
                <a:cubicBezTo>
                  <a:pt x="203785" y="24071"/>
                  <a:pt x="210384" y="35166"/>
                  <a:pt x="218930" y="43712"/>
                </a:cubicBezTo>
                <a:cubicBezTo>
                  <a:pt x="221778" y="52258"/>
                  <a:pt x="227475" y="60341"/>
                  <a:pt x="227475" y="69349"/>
                </a:cubicBezTo>
                <a:cubicBezTo>
                  <a:pt x="227475" y="100787"/>
                  <a:pt x="209206" y="99849"/>
                  <a:pt x="184746" y="112078"/>
                </a:cubicBezTo>
                <a:cubicBezTo>
                  <a:pt x="179049" y="120624"/>
                  <a:pt x="172248" y="128529"/>
                  <a:pt x="167655" y="137716"/>
                </a:cubicBezTo>
                <a:cubicBezTo>
                  <a:pt x="161524" y="149977"/>
                  <a:pt x="153302" y="186582"/>
                  <a:pt x="150563" y="197536"/>
                </a:cubicBezTo>
                <a:cubicBezTo>
                  <a:pt x="130623" y="194688"/>
                  <a:pt x="110036" y="194779"/>
                  <a:pt x="90743" y="188991"/>
                </a:cubicBezTo>
                <a:cubicBezTo>
                  <a:pt x="80905" y="186040"/>
                  <a:pt x="72368" y="179162"/>
                  <a:pt x="65105" y="171899"/>
                </a:cubicBezTo>
                <a:cubicBezTo>
                  <a:pt x="37098" y="143892"/>
                  <a:pt x="45165" y="186142"/>
                  <a:pt x="39468" y="180445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1768121" y="2443775"/>
            <a:ext cx="540434" cy="205421"/>
          </a:xfrm>
          <a:custGeom>
            <a:avLst/>
            <a:gdLst>
              <a:gd name="connsiteX0" fmla="*/ 858 w 540434"/>
              <a:gd name="connsiteY0" fmla="*/ 171238 h 205421"/>
              <a:gd name="connsiteX1" fmla="*/ 103408 w 540434"/>
              <a:gd name="connsiteY1" fmla="*/ 102871 h 205421"/>
              <a:gd name="connsiteX2" fmla="*/ 129045 w 540434"/>
              <a:gd name="connsiteY2" fmla="*/ 85780 h 205421"/>
              <a:gd name="connsiteX3" fmla="*/ 154683 w 540434"/>
              <a:gd name="connsiteY3" fmla="*/ 60142 h 205421"/>
              <a:gd name="connsiteX4" fmla="*/ 205958 w 540434"/>
              <a:gd name="connsiteY4" fmla="*/ 43051 h 205421"/>
              <a:gd name="connsiteX5" fmla="*/ 265778 w 540434"/>
              <a:gd name="connsiteY5" fmla="*/ 60142 h 205421"/>
              <a:gd name="connsiteX6" fmla="*/ 299961 w 540434"/>
              <a:gd name="connsiteY6" fmla="*/ 25959 h 205421"/>
              <a:gd name="connsiteX7" fmla="*/ 359782 w 540434"/>
              <a:gd name="connsiteY7" fmla="*/ 17413 h 205421"/>
              <a:gd name="connsiteX8" fmla="*/ 385419 w 540434"/>
              <a:gd name="connsiteY8" fmla="*/ 322 h 205421"/>
              <a:gd name="connsiteX9" fmla="*/ 436694 w 540434"/>
              <a:gd name="connsiteY9" fmla="*/ 25959 h 205421"/>
              <a:gd name="connsiteX10" fmla="*/ 496515 w 540434"/>
              <a:gd name="connsiteY10" fmla="*/ 34505 h 205421"/>
              <a:gd name="connsiteX11" fmla="*/ 539243 w 540434"/>
              <a:gd name="connsiteY11" fmla="*/ 77234 h 205421"/>
              <a:gd name="connsiteX12" fmla="*/ 496515 w 540434"/>
              <a:gd name="connsiteY12" fmla="*/ 85780 h 205421"/>
              <a:gd name="connsiteX13" fmla="*/ 376873 w 540434"/>
              <a:gd name="connsiteY13" fmla="*/ 111417 h 205421"/>
              <a:gd name="connsiteX14" fmla="*/ 291415 w 540434"/>
              <a:gd name="connsiteY14" fmla="*/ 119963 h 205421"/>
              <a:gd name="connsiteX15" fmla="*/ 240141 w 540434"/>
              <a:gd name="connsiteY15" fmla="*/ 137054 h 205421"/>
              <a:gd name="connsiteX16" fmla="*/ 188866 w 540434"/>
              <a:gd name="connsiteY16" fmla="*/ 171238 h 205421"/>
              <a:gd name="connsiteX17" fmla="*/ 163229 w 540434"/>
              <a:gd name="connsiteY17" fmla="*/ 188329 h 205421"/>
              <a:gd name="connsiteX18" fmla="*/ 103408 w 540434"/>
              <a:gd name="connsiteY18" fmla="*/ 205421 h 205421"/>
              <a:gd name="connsiteX19" fmla="*/ 60679 w 540434"/>
              <a:gd name="connsiteY19" fmla="*/ 188329 h 205421"/>
              <a:gd name="connsiteX20" fmla="*/ 52133 w 540434"/>
              <a:gd name="connsiteY20" fmla="*/ 162692 h 205421"/>
              <a:gd name="connsiteX21" fmla="*/ 858 w 540434"/>
              <a:gd name="connsiteY21" fmla="*/ 171238 h 20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40434" h="205421">
                <a:moveTo>
                  <a:pt x="858" y="171238"/>
                </a:moveTo>
                <a:cubicBezTo>
                  <a:pt x="9404" y="161268"/>
                  <a:pt x="61822" y="196439"/>
                  <a:pt x="103408" y="102871"/>
                </a:cubicBezTo>
                <a:cubicBezTo>
                  <a:pt x="107579" y="93486"/>
                  <a:pt x="121155" y="92355"/>
                  <a:pt x="129045" y="85780"/>
                </a:cubicBezTo>
                <a:cubicBezTo>
                  <a:pt x="138330" y="78043"/>
                  <a:pt x="144118" y="66011"/>
                  <a:pt x="154683" y="60142"/>
                </a:cubicBezTo>
                <a:cubicBezTo>
                  <a:pt x="170432" y="51393"/>
                  <a:pt x="205958" y="43051"/>
                  <a:pt x="205958" y="43051"/>
                </a:cubicBezTo>
                <a:cubicBezTo>
                  <a:pt x="225898" y="48748"/>
                  <a:pt x="245143" y="58078"/>
                  <a:pt x="265778" y="60142"/>
                </a:cubicBezTo>
                <a:cubicBezTo>
                  <a:pt x="322749" y="65839"/>
                  <a:pt x="265777" y="43051"/>
                  <a:pt x="299961" y="25959"/>
                </a:cubicBezTo>
                <a:cubicBezTo>
                  <a:pt x="317977" y="16951"/>
                  <a:pt x="339842" y="20262"/>
                  <a:pt x="359782" y="17413"/>
                </a:cubicBezTo>
                <a:cubicBezTo>
                  <a:pt x="368328" y="11716"/>
                  <a:pt x="375288" y="2010"/>
                  <a:pt x="385419" y="322"/>
                </a:cubicBezTo>
                <a:cubicBezTo>
                  <a:pt x="405725" y="-3062"/>
                  <a:pt x="420750" y="21176"/>
                  <a:pt x="436694" y="25959"/>
                </a:cubicBezTo>
                <a:cubicBezTo>
                  <a:pt x="455987" y="31747"/>
                  <a:pt x="476575" y="31656"/>
                  <a:pt x="496515" y="34505"/>
                </a:cubicBezTo>
                <a:cubicBezTo>
                  <a:pt x="498414" y="35771"/>
                  <a:pt x="548738" y="64574"/>
                  <a:pt x="539243" y="77234"/>
                </a:cubicBezTo>
                <a:cubicBezTo>
                  <a:pt x="530528" y="88854"/>
                  <a:pt x="510758" y="82931"/>
                  <a:pt x="496515" y="85780"/>
                </a:cubicBezTo>
                <a:cubicBezTo>
                  <a:pt x="444439" y="120495"/>
                  <a:pt x="481895" y="101415"/>
                  <a:pt x="376873" y="111417"/>
                </a:cubicBezTo>
                <a:lnTo>
                  <a:pt x="291415" y="119963"/>
                </a:lnTo>
                <a:cubicBezTo>
                  <a:pt x="274324" y="125660"/>
                  <a:pt x="255131" y="127060"/>
                  <a:pt x="240141" y="137054"/>
                </a:cubicBezTo>
                <a:lnTo>
                  <a:pt x="188866" y="171238"/>
                </a:lnTo>
                <a:cubicBezTo>
                  <a:pt x="180320" y="176935"/>
                  <a:pt x="172973" y="185081"/>
                  <a:pt x="163229" y="188329"/>
                </a:cubicBezTo>
                <a:cubicBezTo>
                  <a:pt x="126449" y="200589"/>
                  <a:pt x="146330" y="194690"/>
                  <a:pt x="103408" y="205421"/>
                </a:cubicBezTo>
                <a:cubicBezTo>
                  <a:pt x="89165" y="199724"/>
                  <a:pt x="72464" y="198150"/>
                  <a:pt x="60679" y="188329"/>
                </a:cubicBezTo>
                <a:cubicBezTo>
                  <a:pt x="53759" y="182562"/>
                  <a:pt x="56162" y="170749"/>
                  <a:pt x="52133" y="162692"/>
                </a:cubicBezTo>
                <a:cubicBezTo>
                  <a:pt x="50331" y="159089"/>
                  <a:pt x="-7688" y="181208"/>
                  <a:pt x="858" y="171238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706317" y="2170632"/>
            <a:ext cx="199252" cy="163639"/>
          </a:xfrm>
          <a:custGeom>
            <a:avLst/>
            <a:gdLst>
              <a:gd name="connsiteX0" fmla="*/ 28337 w 199252"/>
              <a:gd name="connsiteY0" fmla="*/ 68366 h 163639"/>
              <a:gd name="connsiteX1" fmla="*/ 71066 w 199252"/>
              <a:gd name="connsiteY1" fmla="*/ 51275 h 163639"/>
              <a:gd name="connsiteX2" fmla="*/ 79611 w 199252"/>
              <a:gd name="connsiteY2" fmla="*/ 25637 h 163639"/>
              <a:gd name="connsiteX3" fmla="*/ 96703 w 199252"/>
              <a:gd name="connsiteY3" fmla="*/ 0 h 163639"/>
              <a:gd name="connsiteX4" fmla="*/ 113795 w 199252"/>
              <a:gd name="connsiteY4" fmla="*/ 51275 h 163639"/>
              <a:gd name="connsiteX5" fmla="*/ 199252 w 199252"/>
              <a:gd name="connsiteY5" fmla="*/ 111095 h 163639"/>
              <a:gd name="connsiteX6" fmla="*/ 190707 w 199252"/>
              <a:gd name="connsiteY6" fmla="*/ 162370 h 163639"/>
              <a:gd name="connsiteX7" fmla="*/ 165069 w 199252"/>
              <a:gd name="connsiteY7" fmla="*/ 136732 h 163639"/>
              <a:gd name="connsiteX8" fmla="*/ 105249 w 199252"/>
              <a:gd name="connsiteY8" fmla="*/ 111095 h 163639"/>
              <a:gd name="connsiteX9" fmla="*/ 79611 w 199252"/>
              <a:gd name="connsiteY9" fmla="*/ 85458 h 163639"/>
              <a:gd name="connsiteX10" fmla="*/ 36882 w 199252"/>
              <a:gd name="connsiteY10" fmla="*/ 42729 h 163639"/>
              <a:gd name="connsiteX11" fmla="*/ 28337 w 199252"/>
              <a:gd name="connsiteY11" fmla="*/ 68366 h 16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252" h="163639">
                <a:moveTo>
                  <a:pt x="28337" y="68366"/>
                </a:moveTo>
                <a:cubicBezTo>
                  <a:pt x="34034" y="69790"/>
                  <a:pt x="59281" y="61096"/>
                  <a:pt x="71066" y="51275"/>
                </a:cubicBezTo>
                <a:cubicBezTo>
                  <a:pt x="77986" y="45508"/>
                  <a:pt x="75582" y="33694"/>
                  <a:pt x="79611" y="25637"/>
                </a:cubicBezTo>
                <a:cubicBezTo>
                  <a:pt x="84204" y="16451"/>
                  <a:pt x="91006" y="8546"/>
                  <a:pt x="96703" y="0"/>
                </a:cubicBezTo>
                <a:cubicBezTo>
                  <a:pt x="102400" y="17092"/>
                  <a:pt x="98805" y="41281"/>
                  <a:pt x="113795" y="51275"/>
                </a:cubicBezTo>
                <a:cubicBezTo>
                  <a:pt x="176920" y="93359"/>
                  <a:pt x="148636" y="73133"/>
                  <a:pt x="199252" y="111095"/>
                </a:cubicBezTo>
                <a:cubicBezTo>
                  <a:pt x="196404" y="128187"/>
                  <a:pt x="204569" y="151974"/>
                  <a:pt x="190707" y="162370"/>
                </a:cubicBezTo>
                <a:cubicBezTo>
                  <a:pt x="181038" y="169621"/>
                  <a:pt x="174904" y="143757"/>
                  <a:pt x="165069" y="136732"/>
                </a:cubicBezTo>
                <a:cubicBezTo>
                  <a:pt x="146591" y="123534"/>
                  <a:pt x="126169" y="118069"/>
                  <a:pt x="105249" y="111095"/>
                </a:cubicBezTo>
                <a:cubicBezTo>
                  <a:pt x="96703" y="102549"/>
                  <a:pt x="88965" y="93111"/>
                  <a:pt x="79611" y="85458"/>
                </a:cubicBezTo>
                <a:cubicBezTo>
                  <a:pt x="-35306" y="-8564"/>
                  <a:pt x="-3337" y="36983"/>
                  <a:pt x="36882" y="42729"/>
                </a:cubicBezTo>
                <a:cubicBezTo>
                  <a:pt x="48162" y="44340"/>
                  <a:pt x="22640" y="66942"/>
                  <a:pt x="28337" y="68366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152737" y="1725682"/>
            <a:ext cx="641596" cy="291366"/>
          </a:xfrm>
          <a:custGeom>
            <a:avLst/>
            <a:gdLst>
              <a:gd name="connsiteX0" fmla="*/ 661 w 641596"/>
              <a:gd name="connsiteY0" fmla="*/ 248396 h 291366"/>
              <a:gd name="connsiteX1" fmla="*/ 43390 w 641596"/>
              <a:gd name="connsiteY1" fmla="*/ 222759 h 291366"/>
              <a:gd name="connsiteX2" fmla="*/ 111756 w 641596"/>
              <a:gd name="connsiteY2" fmla="*/ 214213 h 291366"/>
              <a:gd name="connsiteX3" fmla="*/ 137394 w 641596"/>
              <a:gd name="connsiteY3" fmla="*/ 205667 h 291366"/>
              <a:gd name="connsiteX4" fmla="*/ 274127 w 641596"/>
              <a:gd name="connsiteY4" fmla="*/ 171484 h 291366"/>
              <a:gd name="connsiteX5" fmla="*/ 282672 w 641596"/>
              <a:gd name="connsiteY5" fmla="*/ 145847 h 291366"/>
              <a:gd name="connsiteX6" fmla="*/ 325401 w 641596"/>
              <a:gd name="connsiteY6" fmla="*/ 137301 h 291366"/>
              <a:gd name="connsiteX7" fmla="*/ 410859 w 641596"/>
              <a:gd name="connsiteY7" fmla="*/ 86026 h 291366"/>
              <a:gd name="connsiteX8" fmla="*/ 462134 w 641596"/>
              <a:gd name="connsiteY8" fmla="*/ 51843 h 291366"/>
              <a:gd name="connsiteX9" fmla="*/ 513409 w 641596"/>
              <a:gd name="connsiteY9" fmla="*/ 43297 h 291366"/>
              <a:gd name="connsiteX10" fmla="*/ 556138 w 641596"/>
              <a:gd name="connsiteY10" fmla="*/ 568 h 291366"/>
              <a:gd name="connsiteX11" fmla="*/ 581775 w 641596"/>
              <a:gd name="connsiteY11" fmla="*/ 68934 h 291366"/>
              <a:gd name="connsiteX12" fmla="*/ 607413 w 641596"/>
              <a:gd name="connsiteY12" fmla="*/ 43297 h 291366"/>
              <a:gd name="connsiteX13" fmla="*/ 641596 w 641596"/>
              <a:gd name="connsiteY13" fmla="*/ 86026 h 291366"/>
              <a:gd name="connsiteX14" fmla="*/ 641596 w 641596"/>
              <a:gd name="connsiteY14" fmla="*/ 197121 h 291366"/>
              <a:gd name="connsiteX15" fmla="*/ 633050 w 641596"/>
              <a:gd name="connsiteY15" fmla="*/ 248396 h 291366"/>
              <a:gd name="connsiteX16" fmla="*/ 590321 w 641596"/>
              <a:gd name="connsiteY16" fmla="*/ 239850 h 291366"/>
              <a:gd name="connsiteX17" fmla="*/ 564684 w 641596"/>
              <a:gd name="connsiteY17" fmla="*/ 222759 h 291366"/>
              <a:gd name="connsiteX18" fmla="*/ 539046 w 641596"/>
              <a:gd name="connsiteY18" fmla="*/ 214213 h 291366"/>
              <a:gd name="connsiteX19" fmla="*/ 453588 w 641596"/>
              <a:gd name="connsiteY19" fmla="*/ 239850 h 291366"/>
              <a:gd name="connsiteX20" fmla="*/ 436497 w 641596"/>
              <a:gd name="connsiteY20" fmla="*/ 265488 h 291366"/>
              <a:gd name="connsiteX21" fmla="*/ 427951 w 641596"/>
              <a:gd name="connsiteY21" fmla="*/ 239850 h 291366"/>
              <a:gd name="connsiteX22" fmla="*/ 257035 w 641596"/>
              <a:gd name="connsiteY22" fmla="*/ 222759 h 291366"/>
              <a:gd name="connsiteX23" fmla="*/ 145940 w 641596"/>
              <a:gd name="connsiteY23" fmla="*/ 248396 h 291366"/>
              <a:gd name="connsiteX24" fmla="*/ 111756 w 641596"/>
              <a:gd name="connsiteY24" fmla="*/ 291125 h 291366"/>
              <a:gd name="connsiteX25" fmla="*/ 77573 w 641596"/>
              <a:gd name="connsiteY25" fmla="*/ 282579 h 291366"/>
              <a:gd name="connsiteX26" fmla="*/ 661 w 641596"/>
              <a:gd name="connsiteY26" fmla="*/ 248396 h 29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1596" h="291366">
                <a:moveTo>
                  <a:pt x="661" y="248396"/>
                </a:moveTo>
                <a:cubicBezTo>
                  <a:pt x="-5036" y="238426"/>
                  <a:pt x="27515" y="227644"/>
                  <a:pt x="43390" y="222759"/>
                </a:cubicBezTo>
                <a:cubicBezTo>
                  <a:pt x="65340" y="216005"/>
                  <a:pt x="89160" y="218321"/>
                  <a:pt x="111756" y="214213"/>
                </a:cubicBezTo>
                <a:cubicBezTo>
                  <a:pt x="120619" y="212602"/>
                  <a:pt x="128848" y="208516"/>
                  <a:pt x="137394" y="205667"/>
                </a:cubicBezTo>
                <a:cubicBezTo>
                  <a:pt x="181944" y="138840"/>
                  <a:pt x="123680" y="211603"/>
                  <a:pt x="274127" y="171484"/>
                </a:cubicBezTo>
                <a:cubicBezTo>
                  <a:pt x="282831" y="169163"/>
                  <a:pt x="275177" y="150844"/>
                  <a:pt x="282672" y="145847"/>
                </a:cubicBezTo>
                <a:cubicBezTo>
                  <a:pt x="294758" y="137790"/>
                  <a:pt x="311158" y="140150"/>
                  <a:pt x="325401" y="137301"/>
                </a:cubicBezTo>
                <a:cubicBezTo>
                  <a:pt x="406010" y="96996"/>
                  <a:pt x="349020" y="129313"/>
                  <a:pt x="410859" y="86026"/>
                </a:cubicBezTo>
                <a:cubicBezTo>
                  <a:pt x="427687" y="74246"/>
                  <a:pt x="441872" y="55220"/>
                  <a:pt x="462134" y="51843"/>
                </a:cubicBezTo>
                <a:lnTo>
                  <a:pt x="513409" y="43297"/>
                </a:lnTo>
                <a:cubicBezTo>
                  <a:pt x="517008" y="37899"/>
                  <a:pt x="541145" y="-5429"/>
                  <a:pt x="556138" y="568"/>
                </a:cubicBezTo>
                <a:cubicBezTo>
                  <a:pt x="568550" y="5533"/>
                  <a:pt x="579295" y="59016"/>
                  <a:pt x="581775" y="68934"/>
                </a:cubicBezTo>
                <a:cubicBezTo>
                  <a:pt x="590321" y="60388"/>
                  <a:pt x="595492" y="45284"/>
                  <a:pt x="607413" y="43297"/>
                </a:cubicBezTo>
                <a:cubicBezTo>
                  <a:pt x="631826" y="39229"/>
                  <a:pt x="637449" y="73587"/>
                  <a:pt x="641596" y="86026"/>
                </a:cubicBezTo>
                <a:cubicBezTo>
                  <a:pt x="620279" y="213927"/>
                  <a:pt x="641596" y="54170"/>
                  <a:pt x="641596" y="197121"/>
                </a:cubicBezTo>
                <a:cubicBezTo>
                  <a:pt x="641596" y="214448"/>
                  <a:pt x="635899" y="231304"/>
                  <a:pt x="633050" y="248396"/>
                </a:cubicBezTo>
                <a:cubicBezTo>
                  <a:pt x="618807" y="245547"/>
                  <a:pt x="603921" y="244950"/>
                  <a:pt x="590321" y="239850"/>
                </a:cubicBezTo>
                <a:cubicBezTo>
                  <a:pt x="580704" y="236244"/>
                  <a:pt x="573870" y="227352"/>
                  <a:pt x="564684" y="222759"/>
                </a:cubicBezTo>
                <a:cubicBezTo>
                  <a:pt x="556627" y="218730"/>
                  <a:pt x="547592" y="217062"/>
                  <a:pt x="539046" y="214213"/>
                </a:cubicBezTo>
                <a:cubicBezTo>
                  <a:pt x="501398" y="219592"/>
                  <a:pt x="479496" y="213942"/>
                  <a:pt x="453588" y="239850"/>
                </a:cubicBezTo>
                <a:cubicBezTo>
                  <a:pt x="446325" y="247113"/>
                  <a:pt x="442194" y="256942"/>
                  <a:pt x="436497" y="265488"/>
                </a:cubicBezTo>
                <a:cubicBezTo>
                  <a:pt x="433648" y="256942"/>
                  <a:pt x="433718" y="246770"/>
                  <a:pt x="427951" y="239850"/>
                </a:cubicBezTo>
                <a:cubicBezTo>
                  <a:pt x="382441" y="185238"/>
                  <a:pt x="327164" y="218376"/>
                  <a:pt x="257035" y="222759"/>
                </a:cubicBezTo>
                <a:cubicBezTo>
                  <a:pt x="174578" y="243373"/>
                  <a:pt x="211703" y="235243"/>
                  <a:pt x="145940" y="248396"/>
                </a:cubicBezTo>
                <a:cubicBezTo>
                  <a:pt x="139474" y="267795"/>
                  <a:pt x="138814" y="287259"/>
                  <a:pt x="111756" y="291125"/>
                </a:cubicBezTo>
                <a:cubicBezTo>
                  <a:pt x="100129" y="292786"/>
                  <a:pt x="88967" y="285428"/>
                  <a:pt x="77573" y="282579"/>
                </a:cubicBezTo>
                <a:cubicBezTo>
                  <a:pt x="6791" y="238340"/>
                  <a:pt x="6358" y="258366"/>
                  <a:pt x="661" y="248396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4095276" y="1653851"/>
            <a:ext cx="785893" cy="504202"/>
          </a:xfrm>
          <a:custGeom>
            <a:avLst/>
            <a:gdLst>
              <a:gd name="connsiteX0" fmla="*/ 25221 w 785893"/>
              <a:gd name="connsiteY0" fmla="*/ 136733 h 504202"/>
              <a:gd name="connsiteX1" fmla="*/ 8129 w 785893"/>
              <a:gd name="connsiteY1" fmla="*/ 17092 h 504202"/>
              <a:gd name="connsiteX2" fmla="*/ 42312 w 785893"/>
              <a:gd name="connsiteY2" fmla="*/ 0 h 504202"/>
              <a:gd name="connsiteX3" fmla="*/ 136316 w 785893"/>
              <a:gd name="connsiteY3" fmla="*/ 8546 h 504202"/>
              <a:gd name="connsiteX4" fmla="*/ 153408 w 785893"/>
              <a:gd name="connsiteY4" fmla="*/ 34184 h 504202"/>
              <a:gd name="connsiteX5" fmla="*/ 179045 w 785893"/>
              <a:gd name="connsiteY5" fmla="*/ 59821 h 504202"/>
              <a:gd name="connsiteX6" fmla="*/ 204683 w 785893"/>
              <a:gd name="connsiteY6" fmla="*/ 42729 h 504202"/>
              <a:gd name="connsiteX7" fmla="*/ 230320 w 785893"/>
              <a:gd name="connsiteY7" fmla="*/ 17092 h 504202"/>
              <a:gd name="connsiteX8" fmla="*/ 255957 w 785893"/>
              <a:gd name="connsiteY8" fmla="*/ 25638 h 504202"/>
              <a:gd name="connsiteX9" fmla="*/ 273049 w 785893"/>
              <a:gd name="connsiteY9" fmla="*/ 51275 h 504202"/>
              <a:gd name="connsiteX10" fmla="*/ 290141 w 785893"/>
              <a:gd name="connsiteY10" fmla="*/ 188008 h 504202"/>
              <a:gd name="connsiteX11" fmla="*/ 332869 w 785893"/>
              <a:gd name="connsiteY11" fmla="*/ 239283 h 504202"/>
              <a:gd name="connsiteX12" fmla="*/ 349961 w 785893"/>
              <a:gd name="connsiteY12" fmla="*/ 264920 h 504202"/>
              <a:gd name="connsiteX13" fmla="*/ 384144 w 785893"/>
              <a:gd name="connsiteY13" fmla="*/ 299103 h 504202"/>
              <a:gd name="connsiteX14" fmla="*/ 392690 w 785893"/>
              <a:gd name="connsiteY14" fmla="*/ 264920 h 504202"/>
              <a:gd name="connsiteX15" fmla="*/ 452511 w 785893"/>
              <a:gd name="connsiteY15" fmla="*/ 282012 h 504202"/>
              <a:gd name="connsiteX16" fmla="*/ 512331 w 785893"/>
              <a:gd name="connsiteY16" fmla="*/ 333286 h 504202"/>
              <a:gd name="connsiteX17" fmla="*/ 546514 w 785893"/>
              <a:gd name="connsiteY17" fmla="*/ 358924 h 504202"/>
              <a:gd name="connsiteX18" fmla="*/ 572152 w 785893"/>
              <a:gd name="connsiteY18" fmla="*/ 350378 h 504202"/>
              <a:gd name="connsiteX19" fmla="*/ 649064 w 785893"/>
              <a:gd name="connsiteY19" fmla="*/ 384561 h 504202"/>
              <a:gd name="connsiteX20" fmla="*/ 700339 w 785893"/>
              <a:gd name="connsiteY20" fmla="*/ 376015 h 504202"/>
              <a:gd name="connsiteX21" fmla="*/ 743068 w 785893"/>
              <a:gd name="connsiteY21" fmla="*/ 358924 h 504202"/>
              <a:gd name="connsiteX22" fmla="*/ 777251 w 785893"/>
              <a:gd name="connsiteY22" fmla="*/ 367470 h 504202"/>
              <a:gd name="connsiteX23" fmla="*/ 785797 w 785893"/>
              <a:gd name="connsiteY23" fmla="*/ 393107 h 504202"/>
              <a:gd name="connsiteX24" fmla="*/ 743068 w 785893"/>
              <a:gd name="connsiteY24" fmla="*/ 504202 h 504202"/>
              <a:gd name="connsiteX25" fmla="*/ 700339 w 785893"/>
              <a:gd name="connsiteY25" fmla="*/ 495657 h 504202"/>
              <a:gd name="connsiteX26" fmla="*/ 589243 w 785893"/>
              <a:gd name="connsiteY26" fmla="*/ 418744 h 504202"/>
              <a:gd name="connsiteX27" fmla="*/ 520877 w 785893"/>
              <a:gd name="connsiteY27" fmla="*/ 444382 h 504202"/>
              <a:gd name="connsiteX28" fmla="*/ 512331 w 785893"/>
              <a:gd name="connsiteY28" fmla="*/ 478565 h 504202"/>
              <a:gd name="connsiteX29" fmla="*/ 443965 w 785893"/>
              <a:gd name="connsiteY29" fmla="*/ 444382 h 504202"/>
              <a:gd name="connsiteX30" fmla="*/ 418327 w 785893"/>
              <a:gd name="connsiteY30" fmla="*/ 410199 h 504202"/>
              <a:gd name="connsiteX31" fmla="*/ 349961 w 785893"/>
              <a:gd name="connsiteY31" fmla="*/ 376015 h 504202"/>
              <a:gd name="connsiteX32" fmla="*/ 324324 w 785893"/>
              <a:gd name="connsiteY32" fmla="*/ 358924 h 504202"/>
              <a:gd name="connsiteX33" fmla="*/ 290141 w 785893"/>
              <a:gd name="connsiteY33" fmla="*/ 341832 h 504202"/>
              <a:gd name="connsiteX34" fmla="*/ 238866 w 785893"/>
              <a:gd name="connsiteY34" fmla="*/ 307649 h 504202"/>
              <a:gd name="connsiteX35" fmla="*/ 221774 w 785893"/>
              <a:gd name="connsiteY35" fmla="*/ 247829 h 504202"/>
              <a:gd name="connsiteX36" fmla="*/ 213228 w 785893"/>
              <a:gd name="connsiteY36" fmla="*/ 222191 h 504202"/>
              <a:gd name="connsiteX37" fmla="*/ 187591 w 785893"/>
              <a:gd name="connsiteY37" fmla="*/ 196554 h 504202"/>
              <a:gd name="connsiteX38" fmla="*/ 144862 w 785893"/>
              <a:gd name="connsiteY38" fmla="*/ 136733 h 504202"/>
              <a:gd name="connsiteX39" fmla="*/ 110679 w 785893"/>
              <a:gd name="connsiteY39" fmla="*/ 145279 h 504202"/>
              <a:gd name="connsiteX40" fmla="*/ 67950 w 785893"/>
              <a:gd name="connsiteY40" fmla="*/ 196554 h 504202"/>
              <a:gd name="connsiteX41" fmla="*/ 42312 w 785893"/>
              <a:gd name="connsiteY41" fmla="*/ 205100 h 504202"/>
              <a:gd name="connsiteX42" fmla="*/ 8129 w 785893"/>
              <a:gd name="connsiteY42" fmla="*/ 179462 h 504202"/>
              <a:gd name="connsiteX43" fmla="*/ 25221 w 785893"/>
              <a:gd name="connsiteY43" fmla="*/ 136733 h 50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85893" h="504202">
                <a:moveTo>
                  <a:pt x="25221" y="136733"/>
                </a:moveTo>
                <a:cubicBezTo>
                  <a:pt x="25221" y="109671"/>
                  <a:pt x="-17356" y="57869"/>
                  <a:pt x="8129" y="17092"/>
                </a:cubicBezTo>
                <a:cubicBezTo>
                  <a:pt x="14881" y="6289"/>
                  <a:pt x="30918" y="5697"/>
                  <a:pt x="42312" y="0"/>
                </a:cubicBezTo>
                <a:cubicBezTo>
                  <a:pt x="73647" y="2849"/>
                  <a:pt x="106244" y="-707"/>
                  <a:pt x="136316" y="8546"/>
                </a:cubicBezTo>
                <a:cubicBezTo>
                  <a:pt x="146133" y="11567"/>
                  <a:pt x="146833" y="26294"/>
                  <a:pt x="153408" y="34184"/>
                </a:cubicBezTo>
                <a:cubicBezTo>
                  <a:pt x="161145" y="43468"/>
                  <a:pt x="170499" y="51275"/>
                  <a:pt x="179045" y="59821"/>
                </a:cubicBezTo>
                <a:cubicBezTo>
                  <a:pt x="187591" y="54124"/>
                  <a:pt x="196793" y="49304"/>
                  <a:pt x="204683" y="42729"/>
                </a:cubicBezTo>
                <a:cubicBezTo>
                  <a:pt x="213967" y="34992"/>
                  <a:pt x="218855" y="20914"/>
                  <a:pt x="230320" y="17092"/>
                </a:cubicBezTo>
                <a:lnTo>
                  <a:pt x="255957" y="25638"/>
                </a:lnTo>
                <a:cubicBezTo>
                  <a:pt x="261654" y="34184"/>
                  <a:pt x="271035" y="41204"/>
                  <a:pt x="273049" y="51275"/>
                </a:cubicBezTo>
                <a:cubicBezTo>
                  <a:pt x="276780" y="69931"/>
                  <a:pt x="275258" y="153281"/>
                  <a:pt x="290141" y="188008"/>
                </a:cubicBezTo>
                <a:cubicBezTo>
                  <a:pt x="301373" y="214216"/>
                  <a:pt x="314753" y="217543"/>
                  <a:pt x="332869" y="239283"/>
                </a:cubicBezTo>
                <a:cubicBezTo>
                  <a:pt x="339444" y="247173"/>
                  <a:pt x="344264" y="256374"/>
                  <a:pt x="349961" y="264920"/>
                </a:cubicBezTo>
                <a:cubicBezTo>
                  <a:pt x="351480" y="269477"/>
                  <a:pt x="359836" y="317335"/>
                  <a:pt x="384144" y="299103"/>
                </a:cubicBezTo>
                <a:cubicBezTo>
                  <a:pt x="393540" y="292056"/>
                  <a:pt x="389841" y="276314"/>
                  <a:pt x="392690" y="264920"/>
                </a:cubicBezTo>
                <a:cubicBezTo>
                  <a:pt x="403642" y="267658"/>
                  <a:pt x="440251" y="275882"/>
                  <a:pt x="452511" y="282012"/>
                </a:cubicBezTo>
                <a:cubicBezTo>
                  <a:pt x="483008" y="297260"/>
                  <a:pt x="484297" y="308756"/>
                  <a:pt x="512331" y="333286"/>
                </a:cubicBezTo>
                <a:cubicBezTo>
                  <a:pt x="523050" y="342665"/>
                  <a:pt x="535120" y="350378"/>
                  <a:pt x="546514" y="358924"/>
                </a:cubicBezTo>
                <a:cubicBezTo>
                  <a:pt x="555060" y="356075"/>
                  <a:pt x="563199" y="349383"/>
                  <a:pt x="572152" y="350378"/>
                </a:cubicBezTo>
                <a:cubicBezTo>
                  <a:pt x="608762" y="354446"/>
                  <a:pt x="622351" y="366753"/>
                  <a:pt x="649064" y="384561"/>
                </a:cubicBezTo>
                <a:cubicBezTo>
                  <a:pt x="716328" y="339719"/>
                  <a:pt x="635021" y="384180"/>
                  <a:pt x="700339" y="376015"/>
                </a:cubicBezTo>
                <a:cubicBezTo>
                  <a:pt x="715561" y="374112"/>
                  <a:pt x="728825" y="364621"/>
                  <a:pt x="743068" y="358924"/>
                </a:cubicBezTo>
                <a:cubicBezTo>
                  <a:pt x="754462" y="361773"/>
                  <a:pt x="768080" y="360133"/>
                  <a:pt x="777251" y="367470"/>
                </a:cubicBezTo>
                <a:cubicBezTo>
                  <a:pt x="784285" y="373097"/>
                  <a:pt x="786396" y="384119"/>
                  <a:pt x="785797" y="393107"/>
                </a:cubicBezTo>
                <a:cubicBezTo>
                  <a:pt x="778621" y="500744"/>
                  <a:pt x="798619" y="485686"/>
                  <a:pt x="743068" y="504202"/>
                </a:cubicBezTo>
                <a:cubicBezTo>
                  <a:pt x="728825" y="501354"/>
                  <a:pt x="713896" y="500871"/>
                  <a:pt x="700339" y="495657"/>
                </a:cubicBezTo>
                <a:cubicBezTo>
                  <a:pt x="630154" y="468663"/>
                  <a:pt x="637183" y="466684"/>
                  <a:pt x="589243" y="418744"/>
                </a:cubicBezTo>
                <a:cubicBezTo>
                  <a:pt x="570639" y="422465"/>
                  <a:pt x="534419" y="424069"/>
                  <a:pt x="520877" y="444382"/>
                </a:cubicBezTo>
                <a:cubicBezTo>
                  <a:pt x="514362" y="454154"/>
                  <a:pt x="515180" y="467171"/>
                  <a:pt x="512331" y="478565"/>
                </a:cubicBezTo>
                <a:cubicBezTo>
                  <a:pt x="491931" y="470405"/>
                  <a:pt x="461031" y="461448"/>
                  <a:pt x="443965" y="444382"/>
                </a:cubicBezTo>
                <a:cubicBezTo>
                  <a:pt x="433894" y="434311"/>
                  <a:pt x="429846" y="418576"/>
                  <a:pt x="418327" y="410199"/>
                </a:cubicBezTo>
                <a:cubicBezTo>
                  <a:pt x="397722" y="395213"/>
                  <a:pt x="371161" y="390148"/>
                  <a:pt x="349961" y="376015"/>
                </a:cubicBezTo>
                <a:cubicBezTo>
                  <a:pt x="341415" y="370318"/>
                  <a:pt x="333241" y="364020"/>
                  <a:pt x="324324" y="358924"/>
                </a:cubicBezTo>
                <a:cubicBezTo>
                  <a:pt x="313263" y="352604"/>
                  <a:pt x="301065" y="348386"/>
                  <a:pt x="290141" y="341832"/>
                </a:cubicBezTo>
                <a:cubicBezTo>
                  <a:pt x="272527" y="331263"/>
                  <a:pt x="238866" y="307649"/>
                  <a:pt x="238866" y="307649"/>
                </a:cubicBezTo>
                <a:cubicBezTo>
                  <a:pt x="218378" y="246186"/>
                  <a:pt x="243233" y="322935"/>
                  <a:pt x="221774" y="247829"/>
                </a:cubicBezTo>
                <a:cubicBezTo>
                  <a:pt x="219299" y="239167"/>
                  <a:pt x="218225" y="229686"/>
                  <a:pt x="213228" y="222191"/>
                </a:cubicBezTo>
                <a:cubicBezTo>
                  <a:pt x="206524" y="212135"/>
                  <a:pt x="195456" y="205730"/>
                  <a:pt x="187591" y="196554"/>
                </a:cubicBezTo>
                <a:cubicBezTo>
                  <a:pt x="171692" y="178005"/>
                  <a:pt x="158388" y="157022"/>
                  <a:pt x="144862" y="136733"/>
                </a:cubicBezTo>
                <a:cubicBezTo>
                  <a:pt x="133468" y="139582"/>
                  <a:pt x="120877" y="139452"/>
                  <a:pt x="110679" y="145279"/>
                </a:cubicBezTo>
                <a:cubicBezTo>
                  <a:pt x="53710" y="177832"/>
                  <a:pt x="112199" y="161154"/>
                  <a:pt x="67950" y="196554"/>
                </a:cubicBezTo>
                <a:cubicBezTo>
                  <a:pt x="60916" y="202182"/>
                  <a:pt x="50858" y="202251"/>
                  <a:pt x="42312" y="205100"/>
                </a:cubicBezTo>
                <a:cubicBezTo>
                  <a:pt x="30918" y="196554"/>
                  <a:pt x="14499" y="192201"/>
                  <a:pt x="8129" y="179462"/>
                </a:cubicBezTo>
                <a:cubicBezTo>
                  <a:pt x="4101" y="171405"/>
                  <a:pt x="25221" y="163795"/>
                  <a:pt x="25221" y="136733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811128" y="2050991"/>
            <a:ext cx="179793" cy="213645"/>
          </a:xfrm>
          <a:custGeom>
            <a:avLst/>
            <a:gdLst>
              <a:gd name="connsiteX0" fmla="*/ 17388 w 179793"/>
              <a:gd name="connsiteY0" fmla="*/ 42729 h 213645"/>
              <a:gd name="connsiteX1" fmla="*/ 60117 w 179793"/>
              <a:gd name="connsiteY1" fmla="*/ 51274 h 213645"/>
              <a:gd name="connsiteX2" fmla="*/ 111392 w 179793"/>
              <a:gd name="connsiteY2" fmla="*/ 17091 h 213645"/>
              <a:gd name="connsiteX3" fmla="*/ 145575 w 179793"/>
              <a:gd name="connsiteY3" fmla="*/ 0 h 213645"/>
              <a:gd name="connsiteX4" fmla="*/ 171212 w 179793"/>
              <a:gd name="connsiteY4" fmla="*/ 8545 h 213645"/>
              <a:gd name="connsiteX5" fmla="*/ 179758 w 179793"/>
              <a:gd name="connsiteY5" fmla="*/ 34183 h 213645"/>
              <a:gd name="connsiteX6" fmla="*/ 162666 w 179793"/>
              <a:gd name="connsiteY6" fmla="*/ 213645 h 213645"/>
              <a:gd name="connsiteX7" fmla="*/ 102846 w 179793"/>
              <a:gd name="connsiteY7" fmla="*/ 153824 h 213645"/>
              <a:gd name="connsiteX8" fmla="*/ 85754 w 179793"/>
              <a:gd name="connsiteY8" fmla="*/ 128187 h 213645"/>
              <a:gd name="connsiteX9" fmla="*/ 60117 w 179793"/>
              <a:gd name="connsiteY9" fmla="*/ 111095 h 213645"/>
              <a:gd name="connsiteX10" fmla="*/ 17388 w 179793"/>
              <a:gd name="connsiteY10" fmla="*/ 102549 h 213645"/>
              <a:gd name="connsiteX11" fmla="*/ 296 w 179793"/>
              <a:gd name="connsiteY11" fmla="*/ 76912 h 213645"/>
              <a:gd name="connsiteX12" fmla="*/ 17388 w 179793"/>
              <a:gd name="connsiteY12" fmla="*/ 42729 h 21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793" h="213645">
                <a:moveTo>
                  <a:pt x="17388" y="42729"/>
                </a:moveTo>
                <a:cubicBezTo>
                  <a:pt x="27358" y="38456"/>
                  <a:pt x="46104" y="55096"/>
                  <a:pt x="60117" y="51274"/>
                </a:cubicBezTo>
                <a:cubicBezTo>
                  <a:pt x="79935" y="45869"/>
                  <a:pt x="93019" y="26277"/>
                  <a:pt x="111392" y="17091"/>
                </a:cubicBezTo>
                <a:lnTo>
                  <a:pt x="145575" y="0"/>
                </a:lnTo>
                <a:cubicBezTo>
                  <a:pt x="154121" y="2848"/>
                  <a:pt x="164842" y="2175"/>
                  <a:pt x="171212" y="8545"/>
                </a:cubicBezTo>
                <a:cubicBezTo>
                  <a:pt x="177582" y="14915"/>
                  <a:pt x="180133" y="25183"/>
                  <a:pt x="179758" y="34183"/>
                </a:cubicBezTo>
                <a:cubicBezTo>
                  <a:pt x="177256" y="94222"/>
                  <a:pt x="168363" y="153824"/>
                  <a:pt x="162666" y="213645"/>
                </a:cubicBezTo>
                <a:cubicBezTo>
                  <a:pt x="142726" y="193705"/>
                  <a:pt x="118489" y="177287"/>
                  <a:pt x="102846" y="153824"/>
                </a:cubicBezTo>
                <a:cubicBezTo>
                  <a:pt x="97149" y="145278"/>
                  <a:pt x="93017" y="135450"/>
                  <a:pt x="85754" y="128187"/>
                </a:cubicBezTo>
                <a:cubicBezTo>
                  <a:pt x="78491" y="120924"/>
                  <a:pt x="69734" y="114701"/>
                  <a:pt x="60117" y="111095"/>
                </a:cubicBezTo>
                <a:cubicBezTo>
                  <a:pt x="46517" y="105995"/>
                  <a:pt x="31631" y="105398"/>
                  <a:pt x="17388" y="102549"/>
                </a:cubicBezTo>
                <a:cubicBezTo>
                  <a:pt x="11691" y="94003"/>
                  <a:pt x="-2195" y="86876"/>
                  <a:pt x="296" y="76912"/>
                </a:cubicBezTo>
                <a:cubicBezTo>
                  <a:pt x="2481" y="68173"/>
                  <a:pt x="7418" y="47002"/>
                  <a:pt x="17388" y="42729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853573" y="2512463"/>
            <a:ext cx="429092" cy="427290"/>
          </a:xfrm>
          <a:custGeom>
            <a:avLst/>
            <a:gdLst>
              <a:gd name="connsiteX0" fmla="*/ 85754 w 429092"/>
              <a:gd name="connsiteY0" fmla="*/ 205099 h 427290"/>
              <a:gd name="connsiteX1" fmla="*/ 94300 w 429092"/>
              <a:gd name="connsiteY1" fmla="*/ 153825 h 427290"/>
              <a:gd name="connsiteX2" fmla="*/ 77208 w 429092"/>
              <a:gd name="connsiteY2" fmla="*/ 128187 h 427290"/>
              <a:gd name="connsiteX3" fmla="*/ 68663 w 429092"/>
              <a:gd name="connsiteY3" fmla="*/ 94004 h 427290"/>
              <a:gd name="connsiteX4" fmla="*/ 102846 w 429092"/>
              <a:gd name="connsiteY4" fmla="*/ 59821 h 427290"/>
              <a:gd name="connsiteX5" fmla="*/ 154120 w 429092"/>
              <a:gd name="connsiteY5" fmla="*/ 0 h 427290"/>
              <a:gd name="connsiteX6" fmla="*/ 171212 w 429092"/>
              <a:gd name="connsiteY6" fmla="*/ 25638 h 427290"/>
              <a:gd name="connsiteX7" fmla="*/ 205395 w 429092"/>
              <a:gd name="connsiteY7" fmla="*/ 34184 h 427290"/>
              <a:gd name="connsiteX8" fmla="*/ 231033 w 429092"/>
              <a:gd name="connsiteY8" fmla="*/ 42729 h 427290"/>
              <a:gd name="connsiteX9" fmla="*/ 256670 w 429092"/>
              <a:gd name="connsiteY9" fmla="*/ 76912 h 427290"/>
              <a:gd name="connsiteX10" fmla="*/ 316491 w 429092"/>
              <a:gd name="connsiteY10" fmla="*/ 102550 h 427290"/>
              <a:gd name="connsiteX11" fmla="*/ 342128 w 429092"/>
              <a:gd name="connsiteY11" fmla="*/ 119641 h 427290"/>
              <a:gd name="connsiteX12" fmla="*/ 384857 w 429092"/>
              <a:gd name="connsiteY12" fmla="*/ 111096 h 427290"/>
              <a:gd name="connsiteX13" fmla="*/ 419040 w 429092"/>
              <a:gd name="connsiteY13" fmla="*/ 213645 h 427290"/>
              <a:gd name="connsiteX14" fmla="*/ 419040 w 429092"/>
              <a:gd name="connsiteY14" fmla="*/ 282012 h 427290"/>
              <a:gd name="connsiteX15" fmla="*/ 393403 w 429092"/>
              <a:gd name="connsiteY15" fmla="*/ 299103 h 427290"/>
              <a:gd name="connsiteX16" fmla="*/ 367765 w 429092"/>
              <a:gd name="connsiteY16" fmla="*/ 264920 h 427290"/>
              <a:gd name="connsiteX17" fmla="*/ 316491 w 429092"/>
              <a:gd name="connsiteY17" fmla="*/ 230737 h 427290"/>
              <a:gd name="connsiteX18" fmla="*/ 282307 w 429092"/>
              <a:gd name="connsiteY18" fmla="*/ 247828 h 427290"/>
              <a:gd name="connsiteX19" fmla="*/ 239578 w 429092"/>
              <a:gd name="connsiteY19" fmla="*/ 256374 h 427290"/>
              <a:gd name="connsiteX20" fmla="*/ 222487 w 429092"/>
              <a:gd name="connsiteY20" fmla="*/ 282012 h 427290"/>
              <a:gd name="connsiteX21" fmla="*/ 213941 w 429092"/>
              <a:gd name="connsiteY21" fmla="*/ 316195 h 427290"/>
              <a:gd name="connsiteX22" fmla="*/ 196849 w 429092"/>
              <a:gd name="connsiteY22" fmla="*/ 367470 h 427290"/>
              <a:gd name="connsiteX23" fmla="*/ 188304 w 429092"/>
              <a:gd name="connsiteY23" fmla="*/ 418744 h 427290"/>
              <a:gd name="connsiteX24" fmla="*/ 162666 w 429092"/>
              <a:gd name="connsiteY24" fmla="*/ 427290 h 427290"/>
              <a:gd name="connsiteX25" fmla="*/ 94300 w 429092"/>
              <a:gd name="connsiteY25" fmla="*/ 418744 h 427290"/>
              <a:gd name="connsiteX26" fmla="*/ 60117 w 429092"/>
              <a:gd name="connsiteY26" fmla="*/ 393107 h 427290"/>
              <a:gd name="connsiteX27" fmla="*/ 17388 w 429092"/>
              <a:gd name="connsiteY27" fmla="*/ 350378 h 427290"/>
              <a:gd name="connsiteX28" fmla="*/ 296 w 429092"/>
              <a:gd name="connsiteY28" fmla="*/ 324741 h 427290"/>
              <a:gd name="connsiteX29" fmla="*/ 25934 w 429092"/>
              <a:gd name="connsiteY29" fmla="*/ 316195 h 427290"/>
              <a:gd name="connsiteX30" fmla="*/ 68663 w 429092"/>
              <a:gd name="connsiteY30" fmla="*/ 307649 h 427290"/>
              <a:gd name="connsiteX31" fmla="*/ 77208 w 429092"/>
              <a:gd name="connsiteY31" fmla="*/ 282012 h 427290"/>
              <a:gd name="connsiteX32" fmla="*/ 85754 w 429092"/>
              <a:gd name="connsiteY32" fmla="*/ 205099 h 427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29092" h="427290">
                <a:moveTo>
                  <a:pt x="85754" y="205099"/>
                </a:moveTo>
                <a:cubicBezTo>
                  <a:pt x="88603" y="183735"/>
                  <a:pt x="96214" y="171046"/>
                  <a:pt x="94300" y="153825"/>
                </a:cubicBezTo>
                <a:cubicBezTo>
                  <a:pt x="93166" y="143617"/>
                  <a:pt x="81254" y="137628"/>
                  <a:pt x="77208" y="128187"/>
                </a:cubicBezTo>
                <a:cubicBezTo>
                  <a:pt x="72582" y="117392"/>
                  <a:pt x="71511" y="105398"/>
                  <a:pt x="68663" y="94004"/>
                </a:cubicBezTo>
                <a:cubicBezTo>
                  <a:pt x="80057" y="82610"/>
                  <a:pt x="92235" y="71948"/>
                  <a:pt x="102846" y="59821"/>
                </a:cubicBezTo>
                <a:cubicBezTo>
                  <a:pt x="179598" y="-27896"/>
                  <a:pt x="81192" y="72931"/>
                  <a:pt x="154120" y="0"/>
                </a:cubicBezTo>
                <a:cubicBezTo>
                  <a:pt x="159817" y="8546"/>
                  <a:pt x="162666" y="19941"/>
                  <a:pt x="171212" y="25638"/>
                </a:cubicBezTo>
                <a:cubicBezTo>
                  <a:pt x="180984" y="32153"/>
                  <a:pt x="194102" y="30958"/>
                  <a:pt x="205395" y="34184"/>
                </a:cubicBezTo>
                <a:cubicBezTo>
                  <a:pt x="214057" y="36659"/>
                  <a:pt x="222487" y="39881"/>
                  <a:pt x="231033" y="42729"/>
                </a:cubicBezTo>
                <a:cubicBezTo>
                  <a:pt x="239579" y="54123"/>
                  <a:pt x="245856" y="67643"/>
                  <a:pt x="256670" y="76912"/>
                </a:cubicBezTo>
                <a:cubicBezTo>
                  <a:pt x="281566" y="98251"/>
                  <a:pt x="291032" y="89821"/>
                  <a:pt x="316491" y="102550"/>
                </a:cubicBezTo>
                <a:cubicBezTo>
                  <a:pt x="325677" y="107143"/>
                  <a:pt x="333582" y="113944"/>
                  <a:pt x="342128" y="119641"/>
                </a:cubicBezTo>
                <a:cubicBezTo>
                  <a:pt x="356371" y="116793"/>
                  <a:pt x="376800" y="99010"/>
                  <a:pt x="384857" y="111096"/>
                </a:cubicBezTo>
                <a:cubicBezTo>
                  <a:pt x="492013" y="271831"/>
                  <a:pt x="334572" y="157334"/>
                  <a:pt x="419040" y="213645"/>
                </a:cubicBezTo>
                <a:cubicBezTo>
                  <a:pt x="427803" y="239935"/>
                  <a:pt x="436409" y="251617"/>
                  <a:pt x="419040" y="282012"/>
                </a:cubicBezTo>
                <a:cubicBezTo>
                  <a:pt x="413944" y="290929"/>
                  <a:pt x="401949" y="293406"/>
                  <a:pt x="393403" y="299103"/>
                </a:cubicBezTo>
                <a:cubicBezTo>
                  <a:pt x="384857" y="287709"/>
                  <a:pt x="378410" y="274383"/>
                  <a:pt x="367765" y="264920"/>
                </a:cubicBezTo>
                <a:cubicBezTo>
                  <a:pt x="352412" y="251273"/>
                  <a:pt x="316491" y="230737"/>
                  <a:pt x="316491" y="230737"/>
                </a:cubicBezTo>
                <a:cubicBezTo>
                  <a:pt x="305096" y="236434"/>
                  <a:pt x="294393" y="243800"/>
                  <a:pt x="282307" y="247828"/>
                </a:cubicBezTo>
                <a:cubicBezTo>
                  <a:pt x="268527" y="252421"/>
                  <a:pt x="252189" y="249167"/>
                  <a:pt x="239578" y="256374"/>
                </a:cubicBezTo>
                <a:cubicBezTo>
                  <a:pt x="230660" y="261470"/>
                  <a:pt x="228184" y="273466"/>
                  <a:pt x="222487" y="282012"/>
                </a:cubicBezTo>
                <a:cubicBezTo>
                  <a:pt x="219638" y="293406"/>
                  <a:pt x="217316" y="304945"/>
                  <a:pt x="213941" y="316195"/>
                </a:cubicBezTo>
                <a:cubicBezTo>
                  <a:pt x="208764" y="333451"/>
                  <a:pt x="196849" y="367470"/>
                  <a:pt x="196849" y="367470"/>
                </a:cubicBezTo>
                <a:cubicBezTo>
                  <a:pt x="194001" y="384561"/>
                  <a:pt x="196901" y="403700"/>
                  <a:pt x="188304" y="418744"/>
                </a:cubicBezTo>
                <a:cubicBezTo>
                  <a:pt x="183835" y="426565"/>
                  <a:pt x="171674" y="427290"/>
                  <a:pt x="162666" y="427290"/>
                </a:cubicBezTo>
                <a:cubicBezTo>
                  <a:pt x="139700" y="427290"/>
                  <a:pt x="117089" y="421593"/>
                  <a:pt x="94300" y="418744"/>
                </a:cubicBezTo>
                <a:cubicBezTo>
                  <a:pt x="82906" y="410198"/>
                  <a:pt x="70188" y="403178"/>
                  <a:pt x="60117" y="393107"/>
                </a:cubicBezTo>
                <a:cubicBezTo>
                  <a:pt x="3142" y="336133"/>
                  <a:pt x="85757" y="395959"/>
                  <a:pt x="17388" y="350378"/>
                </a:cubicBezTo>
                <a:cubicBezTo>
                  <a:pt x="11691" y="341832"/>
                  <a:pt x="-2195" y="334705"/>
                  <a:pt x="296" y="324741"/>
                </a:cubicBezTo>
                <a:cubicBezTo>
                  <a:pt x="2481" y="316002"/>
                  <a:pt x="17195" y="318380"/>
                  <a:pt x="25934" y="316195"/>
                </a:cubicBezTo>
                <a:cubicBezTo>
                  <a:pt x="40025" y="312672"/>
                  <a:pt x="54420" y="310498"/>
                  <a:pt x="68663" y="307649"/>
                </a:cubicBezTo>
                <a:cubicBezTo>
                  <a:pt x="71511" y="299103"/>
                  <a:pt x="75934" y="290929"/>
                  <a:pt x="77208" y="282012"/>
                </a:cubicBezTo>
                <a:cubicBezTo>
                  <a:pt x="81658" y="250864"/>
                  <a:pt x="82905" y="226463"/>
                  <a:pt x="85754" y="205099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2922385" y="2914116"/>
            <a:ext cx="444658" cy="589660"/>
          </a:xfrm>
          <a:custGeom>
            <a:avLst/>
            <a:gdLst>
              <a:gd name="connsiteX0" fmla="*/ 196830 w 444658"/>
              <a:gd name="connsiteY0" fmla="*/ 572568 h 589660"/>
              <a:gd name="connsiteX1" fmla="*/ 162647 w 444658"/>
              <a:gd name="connsiteY1" fmla="*/ 529839 h 589660"/>
              <a:gd name="connsiteX2" fmla="*/ 179738 w 444658"/>
              <a:gd name="connsiteY2" fmla="*/ 470019 h 589660"/>
              <a:gd name="connsiteX3" fmla="*/ 154101 w 444658"/>
              <a:gd name="connsiteY3" fmla="*/ 435835 h 589660"/>
              <a:gd name="connsiteX4" fmla="*/ 128464 w 444658"/>
              <a:gd name="connsiteY4" fmla="*/ 418744 h 589660"/>
              <a:gd name="connsiteX5" fmla="*/ 119918 w 444658"/>
              <a:gd name="connsiteY5" fmla="*/ 384561 h 589660"/>
              <a:gd name="connsiteX6" fmla="*/ 128464 w 444658"/>
              <a:gd name="connsiteY6" fmla="*/ 358923 h 589660"/>
              <a:gd name="connsiteX7" fmla="*/ 119918 w 444658"/>
              <a:gd name="connsiteY7" fmla="*/ 316194 h 589660"/>
              <a:gd name="connsiteX8" fmla="*/ 68643 w 444658"/>
              <a:gd name="connsiteY8" fmla="*/ 290557 h 589660"/>
              <a:gd name="connsiteX9" fmla="*/ 8822 w 444658"/>
              <a:gd name="connsiteY9" fmla="*/ 188007 h 589660"/>
              <a:gd name="connsiteX10" fmla="*/ 154101 w 444658"/>
              <a:gd name="connsiteY10" fmla="*/ 196553 h 589660"/>
              <a:gd name="connsiteX11" fmla="*/ 171193 w 444658"/>
              <a:gd name="connsiteY11" fmla="*/ 170916 h 589660"/>
              <a:gd name="connsiteX12" fmla="*/ 154101 w 444658"/>
              <a:gd name="connsiteY12" fmla="*/ 68366 h 589660"/>
              <a:gd name="connsiteX13" fmla="*/ 162647 w 444658"/>
              <a:gd name="connsiteY13" fmla="*/ 17091 h 589660"/>
              <a:gd name="connsiteX14" fmla="*/ 188284 w 444658"/>
              <a:gd name="connsiteY14" fmla="*/ 0 h 589660"/>
              <a:gd name="connsiteX15" fmla="*/ 376292 w 444658"/>
              <a:gd name="connsiteY15" fmla="*/ 8546 h 589660"/>
              <a:gd name="connsiteX16" fmla="*/ 401929 w 444658"/>
              <a:gd name="connsiteY16" fmla="*/ 17091 h 589660"/>
              <a:gd name="connsiteX17" fmla="*/ 427566 w 444658"/>
              <a:gd name="connsiteY17" fmla="*/ 68366 h 589660"/>
              <a:gd name="connsiteX18" fmla="*/ 444658 w 444658"/>
              <a:gd name="connsiteY18" fmla="*/ 94004 h 589660"/>
              <a:gd name="connsiteX19" fmla="*/ 427566 w 444658"/>
              <a:gd name="connsiteY19" fmla="*/ 136733 h 589660"/>
              <a:gd name="connsiteX20" fmla="*/ 401929 w 444658"/>
              <a:gd name="connsiteY20" fmla="*/ 145278 h 589660"/>
              <a:gd name="connsiteX21" fmla="*/ 350654 w 444658"/>
              <a:gd name="connsiteY21" fmla="*/ 170916 h 589660"/>
              <a:gd name="connsiteX22" fmla="*/ 325017 w 444658"/>
              <a:gd name="connsiteY22" fmla="*/ 196553 h 589660"/>
              <a:gd name="connsiteX23" fmla="*/ 299379 w 444658"/>
              <a:gd name="connsiteY23" fmla="*/ 213645 h 589660"/>
              <a:gd name="connsiteX24" fmla="*/ 273742 w 444658"/>
              <a:gd name="connsiteY24" fmla="*/ 264920 h 589660"/>
              <a:gd name="connsiteX25" fmla="*/ 256651 w 444658"/>
              <a:gd name="connsiteY25" fmla="*/ 290557 h 589660"/>
              <a:gd name="connsiteX26" fmla="*/ 265196 w 444658"/>
              <a:gd name="connsiteY26" fmla="*/ 495656 h 589660"/>
              <a:gd name="connsiteX27" fmla="*/ 282288 w 444658"/>
              <a:gd name="connsiteY27" fmla="*/ 529839 h 589660"/>
              <a:gd name="connsiteX28" fmla="*/ 256651 w 444658"/>
              <a:gd name="connsiteY28" fmla="*/ 589660 h 589660"/>
              <a:gd name="connsiteX29" fmla="*/ 188284 w 444658"/>
              <a:gd name="connsiteY29" fmla="*/ 564022 h 589660"/>
              <a:gd name="connsiteX30" fmla="*/ 196830 w 444658"/>
              <a:gd name="connsiteY30" fmla="*/ 572568 h 5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4658" h="589660">
                <a:moveTo>
                  <a:pt x="196830" y="572568"/>
                </a:moveTo>
                <a:cubicBezTo>
                  <a:pt x="192557" y="566871"/>
                  <a:pt x="168415" y="547143"/>
                  <a:pt x="162647" y="529839"/>
                </a:cubicBezTo>
                <a:cubicBezTo>
                  <a:pt x="160859" y="524476"/>
                  <a:pt x="177080" y="477993"/>
                  <a:pt x="179738" y="470019"/>
                </a:cubicBezTo>
                <a:cubicBezTo>
                  <a:pt x="171192" y="458624"/>
                  <a:pt x="164172" y="445907"/>
                  <a:pt x="154101" y="435835"/>
                </a:cubicBezTo>
                <a:cubicBezTo>
                  <a:pt x="146839" y="428573"/>
                  <a:pt x="134161" y="427290"/>
                  <a:pt x="128464" y="418744"/>
                </a:cubicBezTo>
                <a:cubicBezTo>
                  <a:pt x="121949" y="408972"/>
                  <a:pt x="122767" y="395955"/>
                  <a:pt x="119918" y="384561"/>
                </a:cubicBezTo>
                <a:cubicBezTo>
                  <a:pt x="122767" y="376015"/>
                  <a:pt x="128464" y="367931"/>
                  <a:pt x="128464" y="358923"/>
                </a:cubicBezTo>
                <a:cubicBezTo>
                  <a:pt x="128464" y="344398"/>
                  <a:pt x="127125" y="328805"/>
                  <a:pt x="119918" y="316194"/>
                </a:cubicBezTo>
                <a:cubicBezTo>
                  <a:pt x="112123" y="302553"/>
                  <a:pt x="81801" y="294943"/>
                  <a:pt x="68643" y="290557"/>
                </a:cubicBezTo>
                <a:cubicBezTo>
                  <a:pt x="-8028" y="213886"/>
                  <a:pt x="-7539" y="253457"/>
                  <a:pt x="8822" y="188007"/>
                </a:cubicBezTo>
                <a:cubicBezTo>
                  <a:pt x="114032" y="209049"/>
                  <a:pt x="65522" y="209207"/>
                  <a:pt x="154101" y="196553"/>
                </a:cubicBezTo>
                <a:cubicBezTo>
                  <a:pt x="159798" y="188007"/>
                  <a:pt x="170340" y="181151"/>
                  <a:pt x="171193" y="170916"/>
                </a:cubicBezTo>
                <a:cubicBezTo>
                  <a:pt x="175009" y="125122"/>
                  <a:pt x="166140" y="104482"/>
                  <a:pt x="154101" y="68366"/>
                </a:cubicBezTo>
                <a:cubicBezTo>
                  <a:pt x="156950" y="51274"/>
                  <a:pt x="154898" y="32589"/>
                  <a:pt x="162647" y="17091"/>
                </a:cubicBezTo>
                <a:cubicBezTo>
                  <a:pt x="167240" y="7905"/>
                  <a:pt x="178022" y="410"/>
                  <a:pt x="188284" y="0"/>
                </a:cubicBezTo>
                <a:lnTo>
                  <a:pt x="376292" y="8546"/>
                </a:lnTo>
                <a:cubicBezTo>
                  <a:pt x="384838" y="11394"/>
                  <a:pt x="394895" y="11464"/>
                  <a:pt x="401929" y="17091"/>
                </a:cubicBezTo>
                <a:cubicBezTo>
                  <a:pt x="422340" y="33420"/>
                  <a:pt x="417244" y="47723"/>
                  <a:pt x="427566" y="68366"/>
                </a:cubicBezTo>
                <a:cubicBezTo>
                  <a:pt x="432159" y="77553"/>
                  <a:pt x="438961" y="85458"/>
                  <a:pt x="444658" y="94004"/>
                </a:cubicBezTo>
                <a:cubicBezTo>
                  <a:pt x="438961" y="108247"/>
                  <a:pt x="437387" y="124948"/>
                  <a:pt x="427566" y="136733"/>
                </a:cubicBezTo>
                <a:cubicBezTo>
                  <a:pt x="421799" y="143653"/>
                  <a:pt x="409986" y="141250"/>
                  <a:pt x="401929" y="145278"/>
                </a:cubicBezTo>
                <a:cubicBezTo>
                  <a:pt x="335659" y="178413"/>
                  <a:pt x="415100" y="149434"/>
                  <a:pt x="350654" y="170916"/>
                </a:cubicBezTo>
                <a:cubicBezTo>
                  <a:pt x="342108" y="179462"/>
                  <a:pt x="334301" y="188816"/>
                  <a:pt x="325017" y="196553"/>
                </a:cubicBezTo>
                <a:cubicBezTo>
                  <a:pt x="317127" y="203128"/>
                  <a:pt x="306642" y="206382"/>
                  <a:pt x="299379" y="213645"/>
                </a:cubicBezTo>
                <a:cubicBezTo>
                  <a:pt x="274890" y="238134"/>
                  <a:pt x="287642" y="237120"/>
                  <a:pt x="273742" y="264920"/>
                </a:cubicBezTo>
                <a:cubicBezTo>
                  <a:pt x="269149" y="274106"/>
                  <a:pt x="262348" y="282011"/>
                  <a:pt x="256651" y="290557"/>
                </a:cubicBezTo>
                <a:cubicBezTo>
                  <a:pt x="259499" y="358923"/>
                  <a:pt x="257907" y="427620"/>
                  <a:pt x="265196" y="495656"/>
                </a:cubicBezTo>
                <a:cubicBezTo>
                  <a:pt x="266553" y="508323"/>
                  <a:pt x="280708" y="517198"/>
                  <a:pt x="282288" y="529839"/>
                </a:cubicBezTo>
                <a:cubicBezTo>
                  <a:pt x="285192" y="553073"/>
                  <a:pt x="268065" y="572538"/>
                  <a:pt x="256651" y="589660"/>
                </a:cubicBezTo>
                <a:cubicBezTo>
                  <a:pt x="233488" y="585027"/>
                  <a:pt x="205050" y="584980"/>
                  <a:pt x="188284" y="564022"/>
                </a:cubicBezTo>
                <a:cubicBezTo>
                  <a:pt x="182657" y="556988"/>
                  <a:pt x="201103" y="578265"/>
                  <a:pt x="196830" y="572568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2427006" y="4021824"/>
            <a:ext cx="916405" cy="806550"/>
          </a:xfrm>
          <a:custGeom>
            <a:avLst/>
            <a:gdLst>
              <a:gd name="connsiteX0" fmla="*/ 0 w 916405"/>
              <a:gd name="connsiteY0" fmla="*/ 71612 h 806550"/>
              <a:gd name="connsiteX1" fmla="*/ 42729 w 916405"/>
              <a:gd name="connsiteY1" fmla="*/ 88703 h 806550"/>
              <a:gd name="connsiteX2" fmla="*/ 94003 w 916405"/>
              <a:gd name="connsiteY2" fmla="*/ 114340 h 806550"/>
              <a:gd name="connsiteX3" fmla="*/ 153824 w 916405"/>
              <a:gd name="connsiteY3" fmla="*/ 97249 h 806550"/>
              <a:gd name="connsiteX4" fmla="*/ 162370 w 916405"/>
              <a:gd name="connsiteY4" fmla="*/ 63066 h 806550"/>
              <a:gd name="connsiteX5" fmla="*/ 111095 w 916405"/>
              <a:gd name="connsiteY5" fmla="*/ 28883 h 806550"/>
              <a:gd name="connsiteX6" fmla="*/ 170915 w 916405"/>
              <a:gd name="connsiteY6" fmla="*/ 11791 h 806550"/>
              <a:gd name="connsiteX7" fmla="*/ 222190 w 916405"/>
              <a:gd name="connsiteY7" fmla="*/ 45974 h 806550"/>
              <a:gd name="connsiteX8" fmla="*/ 256373 w 916405"/>
              <a:gd name="connsiteY8" fmla="*/ 191253 h 806550"/>
              <a:gd name="connsiteX9" fmla="*/ 264919 w 916405"/>
              <a:gd name="connsiteY9" fmla="*/ 216890 h 806550"/>
              <a:gd name="connsiteX10" fmla="*/ 290557 w 916405"/>
              <a:gd name="connsiteY10" fmla="*/ 233982 h 806550"/>
              <a:gd name="connsiteX11" fmla="*/ 307648 w 916405"/>
              <a:gd name="connsiteY11" fmla="*/ 259619 h 806550"/>
              <a:gd name="connsiteX12" fmla="*/ 333286 w 916405"/>
              <a:gd name="connsiteY12" fmla="*/ 268165 h 806550"/>
              <a:gd name="connsiteX13" fmla="*/ 401652 w 916405"/>
              <a:gd name="connsiteY13" fmla="*/ 310894 h 806550"/>
              <a:gd name="connsiteX14" fmla="*/ 444381 w 916405"/>
              <a:gd name="connsiteY14" fmla="*/ 302348 h 806550"/>
              <a:gd name="connsiteX15" fmla="*/ 452927 w 916405"/>
              <a:gd name="connsiteY15" fmla="*/ 276711 h 806550"/>
              <a:gd name="connsiteX16" fmla="*/ 461473 w 916405"/>
              <a:gd name="connsiteY16" fmla="*/ 242527 h 806550"/>
              <a:gd name="connsiteX17" fmla="*/ 529839 w 916405"/>
              <a:gd name="connsiteY17" fmla="*/ 285256 h 806550"/>
              <a:gd name="connsiteX18" fmla="*/ 589659 w 916405"/>
              <a:gd name="connsiteY18" fmla="*/ 336531 h 806550"/>
              <a:gd name="connsiteX19" fmla="*/ 649480 w 916405"/>
              <a:gd name="connsiteY19" fmla="*/ 345077 h 806550"/>
              <a:gd name="connsiteX20" fmla="*/ 658026 w 916405"/>
              <a:gd name="connsiteY20" fmla="*/ 370714 h 806550"/>
              <a:gd name="connsiteX21" fmla="*/ 666572 w 916405"/>
              <a:gd name="connsiteY21" fmla="*/ 413443 h 806550"/>
              <a:gd name="connsiteX22" fmla="*/ 692209 w 916405"/>
              <a:gd name="connsiteY22" fmla="*/ 439081 h 806550"/>
              <a:gd name="connsiteX23" fmla="*/ 700755 w 916405"/>
              <a:gd name="connsiteY23" fmla="*/ 481810 h 806550"/>
              <a:gd name="connsiteX24" fmla="*/ 726392 w 916405"/>
              <a:gd name="connsiteY24" fmla="*/ 507447 h 806550"/>
              <a:gd name="connsiteX25" fmla="*/ 734938 w 916405"/>
              <a:gd name="connsiteY25" fmla="*/ 601451 h 806550"/>
              <a:gd name="connsiteX26" fmla="*/ 777667 w 916405"/>
              <a:gd name="connsiteY26" fmla="*/ 627088 h 806550"/>
              <a:gd name="connsiteX27" fmla="*/ 828942 w 916405"/>
              <a:gd name="connsiteY27" fmla="*/ 644180 h 806550"/>
              <a:gd name="connsiteX28" fmla="*/ 880216 w 916405"/>
              <a:gd name="connsiteY28" fmla="*/ 669817 h 806550"/>
              <a:gd name="connsiteX29" fmla="*/ 905854 w 916405"/>
              <a:gd name="connsiteY29" fmla="*/ 686909 h 806550"/>
              <a:gd name="connsiteX30" fmla="*/ 905854 w 916405"/>
              <a:gd name="connsiteY30" fmla="*/ 772367 h 806550"/>
              <a:gd name="connsiteX31" fmla="*/ 854579 w 916405"/>
              <a:gd name="connsiteY31" fmla="*/ 789458 h 806550"/>
              <a:gd name="connsiteX32" fmla="*/ 794758 w 916405"/>
              <a:gd name="connsiteY32" fmla="*/ 806550 h 806550"/>
              <a:gd name="connsiteX33" fmla="*/ 752030 w 916405"/>
              <a:gd name="connsiteY33" fmla="*/ 729638 h 806550"/>
              <a:gd name="connsiteX34" fmla="*/ 717846 w 916405"/>
              <a:gd name="connsiteY34" fmla="*/ 721092 h 806550"/>
              <a:gd name="connsiteX35" fmla="*/ 658026 w 916405"/>
              <a:gd name="connsiteY35" fmla="*/ 686909 h 806550"/>
              <a:gd name="connsiteX36" fmla="*/ 623843 w 916405"/>
              <a:gd name="connsiteY36" fmla="*/ 678363 h 806550"/>
              <a:gd name="connsiteX37" fmla="*/ 598205 w 916405"/>
              <a:gd name="connsiteY37" fmla="*/ 652726 h 806550"/>
              <a:gd name="connsiteX38" fmla="*/ 564022 w 916405"/>
              <a:gd name="connsiteY38" fmla="*/ 601451 h 806550"/>
              <a:gd name="connsiteX39" fmla="*/ 470018 w 916405"/>
              <a:gd name="connsiteY39" fmla="*/ 515993 h 806550"/>
              <a:gd name="connsiteX40" fmla="*/ 444381 w 916405"/>
              <a:gd name="connsiteY40" fmla="*/ 490355 h 806550"/>
              <a:gd name="connsiteX41" fmla="*/ 410198 w 916405"/>
              <a:gd name="connsiteY41" fmla="*/ 439081 h 806550"/>
              <a:gd name="connsiteX42" fmla="*/ 333286 w 916405"/>
              <a:gd name="connsiteY42" fmla="*/ 447626 h 806550"/>
              <a:gd name="connsiteX43" fmla="*/ 299102 w 916405"/>
              <a:gd name="connsiteY43" fmla="*/ 456172 h 806550"/>
              <a:gd name="connsiteX44" fmla="*/ 247828 w 916405"/>
              <a:gd name="connsiteY44" fmla="*/ 404897 h 806550"/>
              <a:gd name="connsiteX45" fmla="*/ 205099 w 916405"/>
              <a:gd name="connsiteY45" fmla="*/ 353623 h 806550"/>
              <a:gd name="connsiteX46" fmla="*/ 230736 w 916405"/>
              <a:gd name="connsiteY46" fmla="*/ 336531 h 806550"/>
              <a:gd name="connsiteX47" fmla="*/ 188007 w 916405"/>
              <a:gd name="connsiteY47" fmla="*/ 302348 h 806550"/>
              <a:gd name="connsiteX48" fmla="*/ 111095 w 916405"/>
              <a:gd name="connsiteY48" fmla="*/ 233982 h 806550"/>
              <a:gd name="connsiteX49" fmla="*/ 85458 w 916405"/>
              <a:gd name="connsiteY49" fmla="*/ 216890 h 806550"/>
              <a:gd name="connsiteX50" fmla="*/ 25637 w 916405"/>
              <a:gd name="connsiteY50" fmla="*/ 199798 h 806550"/>
              <a:gd name="connsiteX51" fmla="*/ 34183 w 916405"/>
              <a:gd name="connsiteY51" fmla="*/ 174161 h 806550"/>
              <a:gd name="connsiteX52" fmla="*/ 17091 w 916405"/>
              <a:gd name="connsiteY52" fmla="*/ 122886 h 806550"/>
              <a:gd name="connsiteX53" fmla="*/ 8545 w 916405"/>
              <a:gd name="connsiteY53" fmla="*/ 97249 h 806550"/>
              <a:gd name="connsiteX54" fmla="*/ 0 w 916405"/>
              <a:gd name="connsiteY54" fmla="*/ 71612 h 80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916405" h="806550">
                <a:moveTo>
                  <a:pt x="0" y="71612"/>
                </a:moveTo>
                <a:cubicBezTo>
                  <a:pt x="14243" y="77309"/>
                  <a:pt x="29008" y="81843"/>
                  <a:pt x="42729" y="88703"/>
                </a:cubicBezTo>
                <a:cubicBezTo>
                  <a:pt x="108993" y="121835"/>
                  <a:pt x="29564" y="92862"/>
                  <a:pt x="94003" y="114340"/>
                </a:cubicBezTo>
                <a:cubicBezTo>
                  <a:pt x="113943" y="108643"/>
                  <a:pt x="137233" y="109692"/>
                  <a:pt x="153824" y="97249"/>
                </a:cubicBezTo>
                <a:cubicBezTo>
                  <a:pt x="163220" y="90202"/>
                  <a:pt x="168595" y="73026"/>
                  <a:pt x="162370" y="63066"/>
                </a:cubicBezTo>
                <a:cubicBezTo>
                  <a:pt x="151483" y="45647"/>
                  <a:pt x="111095" y="28883"/>
                  <a:pt x="111095" y="28883"/>
                </a:cubicBezTo>
                <a:cubicBezTo>
                  <a:pt x="131382" y="-1547"/>
                  <a:pt x="124992" y="-9083"/>
                  <a:pt x="170915" y="11791"/>
                </a:cubicBezTo>
                <a:cubicBezTo>
                  <a:pt x="189615" y="20291"/>
                  <a:pt x="222190" y="45974"/>
                  <a:pt x="222190" y="45974"/>
                </a:cubicBezTo>
                <a:cubicBezTo>
                  <a:pt x="263141" y="107401"/>
                  <a:pt x="231895" y="52542"/>
                  <a:pt x="256373" y="191253"/>
                </a:cubicBezTo>
                <a:cubicBezTo>
                  <a:pt x="257938" y="200124"/>
                  <a:pt x="259292" y="209856"/>
                  <a:pt x="264919" y="216890"/>
                </a:cubicBezTo>
                <a:cubicBezTo>
                  <a:pt x="271335" y="224910"/>
                  <a:pt x="282011" y="228285"/>
                  <a:pt x="290557" y="233982"/>
                </a:cubicBezTo>
                <a:cubicBezTo>
                  <a:pt x="296254" y="242528"/>
                  <a:pt x="299628" y="253203"/>
                  <a:pt x="307648" y="259619"/>
                </a:cubicBezTo>
                <a:cubicBezTo>
                  <a:pt x="314682" y="265246"/>
                  <a:pt x="325229" y="264136"/>
                  <a:pt x="333286" y="268165"/>
                </a:cubicBezTo>
                <a:cubicBezTo>
                  <a:pt x="353907" y="278475"/>
                  <a:pt x="381311" y="297333"/>
                  <a:pt x="401652" y="310894"/>
                </a:cubicBezTo>
                <a:cubicBezTo>
                  <a:pt x="415895" y="308045"/>
                  <a:pt x="432295" y="310405"/>
                  <a:pt x="444381" y="302348"/>
                </a:cubicBezTo>
                <a:cubicBezTo>
                  <a:pt x="451876" y="297351"/>
                  <a:pt x="450452" y="285372"/>
                  <a:pt x="452927" y="276711"/>
                </a:cubicBezTo>
                <a:cubicBezTo>
                  <a:pt x="456154" y="265418"/>
                  <a:pt x="458624" y="253922"/>
                  <a:pt x="461473" y="242527"/>
                </a:cubicBezTo>
                <a:cubicBezTo>
                  <a:pt x="465725" y="245079"/>
                  <a:pt x="519618" y="276495"/>
                  <a:pt x="529839" y="285256"/>
                </a:cubicBezTo>
                <a:cubicBezTo>
                  <a:pt x="541598" y="295335"/>
                  <a:pt x="569535" y="330494"/>
                  <a:pt x="589659" y="336531"/>
                </a:cubicBezTo>
                <a:cubicBezTo>
                  <a:pt x="608952" y="342319"/>
                  <a:pt x="629540" y="342228"/>
                  <a:pt x="649480" y="345077"/>
                </a:cubicBezTo>
                <a:cubicBezTo>
                  <a:pt x="652329" y="353623"/>
                  <a:pt x="655841" y="361975"/>
                  <a:pt x="658026" y="370714"/>
                </a:cubicBezTo>
                <a:cubicBezTo>
                  <a:pt x="661549" y="384805"/>
                  <a:pt x="660076" y="400451"/>
                  <a:pt x="666572" y="413443"/>
                </a:cubicBezTo>
                <a:cubicBezTo>
                  <a:pt x="671977" y="424253"/>
                  <a:pt x="683663" y="430535"/>
                  <a:pt x="692209" y="439081"/>
                </a:cubicBezTo>
                <a:cubicBezTo>
                  <a:pt x="695058" y="453324"/>
                  <a:pt x="694259" y="468818"/>
                  <a:pt x="700755" y="481810"/>
                </a:cubicBezTo>
                <a:cubicBezTo>
                  <a:pt x="706160" y="492620"/>
                  <a:pt x="723072" y="495827"/>
                  <a:pt x="726392" y="507447"/>
                </a:cubicBezTo>
                <a:cubicBezTo>
                  <a:pt x="735036" y="537700"/>
                  <a:pt x="722544" y="572531"/>
                  <a:pt x="734938" y="601451"/>
                </a:cubicBezTo>
                <a:cubicBezTo>
                  <a:pt x="741481" y="616718"/>
                  <a:pt x="762546" y="620215"/>
                  <a:pt x="777667" y="627088"/>
                </a:cubicBezTo>
                <a:cubicBezTo>
                  <a:pt x="794068" y="634543"/>
                  <a:pt x="813951" y="634187"/>
                  <a:pt x="828942" y="644180"/>
                </a:cubicBezTo>
                <a:cubicBezTo>
                  <a:pt x="902418" y="693163"/>
                  <a:pt x="809451" y="634434"/>
                  <a:pt x="880216" y="669817"/>
                </a:cubicBezTo>
                <a:cubicBezTo>
                  <a:pt x="889403" y="674410"/>
                  <a:pt x="897308" y="681212"/>
                  <a:pt x="905854" y="686909"/>
                </a:cubicBezTo>
                <a:cubicBezTo>
                  <a:pt x="911896" y="711075"/>
                  <a:pt x="926226" y="749085"/>
                  <a:pt x="905854" y="772367"/>
                </a:cubicBezTo>
                <a:cubicBezTo>
                  <a:pt x="893990" y="785925"/>
                  <a:pt x="871671" y="783761"/>
                  <a:pt x="854579" y="789458"/>
                </a:cubicBezTo>
                <a:cubicBezTo>
                  <a:pt x="817792" y="801720"/>
                  <a:pt x="837691" y="795817"/>
                  <a:pt x="794758" y="806550"/>
                </a:cubicBezTo>
                <a:cubicBezTo>
                  <a:pt x="783941" y="774097"/>
                  <a:pt x="783634" y="747697"/>
                  <a:pt x="752030" y="729638"/>
                </a:cubicBezTo>
                <a:cubicBezTo>
                  <a:pt x="741832" y="723811"/>
                  <a:pt x="729241" y="723941"/>
                  <a:pt x="717846" y="721092"/>
                </a:cubicBezTo>
                <a:cubicBezTo>
                  <a:pt x="696592" y="706922"/>
                  <a:pt x="682812" y="696204"/>
                  <a:pt x="658026" y="686909"/>
                </a:cubicBezTo>
                <a:cubicBezTo>
                  <a:pt x="647029" y="682785"/>
                  <a:pt x="635237" y="681212"/>
                  <a:pt x="623843" y="678363"/>
                </a:cubicBezTo>
                <a:cubicBezTo>
                  <a:pt x="615297" y="669817"/>
                  <a:pt x="605625" y="662266"/>
                  <a:pt x="598205" y="652726"/>
                </a:cubicBezTo>
                <a:cubicBezTo>
                  <a:pt x="585594" y="636512"/>
                  <a:pt x="581113" y="612846"/>
                  <a:pt x="564022" y="601451"/>
                </a:cubicBezTo>
                <a:cubicBezTo>
                  <a:pt x="511571" y="566482"/>
                  <a:pt x="545644" y="591619"/>
                  <a:pt x="470018" y="515993"/>
                </a:cubicBezTo>
                <a:cubicBezTo>
                  <a:pt x="461472" y="507447"/>
                  <a:pt x="451085" y="500411"/>
                  <a:pt x="444381" y="490355"/>
                </a:cubicBezTo>
                <a:lnTo>
                  <a:pt x="410198" y="439081"/>
                </a:lnTo>
                <a:cubicBezTo>
                  <a:pt x="350377" y="459020"/>
                  <a:pt x="376015" y="461869"/>
                  <a:pt x="333286" y="447626"/>
                </a:cubicBezTo>
                <a:cubicBezTo>
                  <a:pt x="321891" y="450475"/>
                  <a:pt x="310729" y="457833"/>
                  <a:pt x="299102" y="456172"/>
                </a:cubicBezTo>
                <a:cubicBezTo>
                  <a:pt x="277060" y="453023"/>
                  <a:pt x="258207" y="417006"/>
                  <a:pt x="247828" y="404897"/>
                </a:cubicBezTo>
                <a:cubicBezTo>
                  <a:pt x="198474" y="347318"/>
                  <a:pt x="242876" y="410290"/>
                  <a:pt x="205099" y="353623"/>
                </a:cubicBezTo>
                <a:cubicBezTo>
                  <a:pt x="213645" y="347926"/>
                  <a:pt x="233984" y="346275"/>
                  <a:pt x="230736" y="336531"/>
                </a:cubicBezTo>
                <a:cubicBezTo>
                  <a:pt x="224968" y="319227"/>
                  <a:pt x="200905" y="315246"/>
                  <a:pt x="188007" y="302348"/>
                </a:cubicBezTo>
                <a:cubicBezTo>
                  <a:pt x="112080" y="226421"/>
                  <a:pt x="228976" y="312570"/>
                  <a:pt x="111095" y="233982"/>
                </a:cubicBezTo>
                <a:lnTo>
                  <a:pt x="85458" y="216890"/>
                </a:lnTo>
                <a:cubicBezTo>
                  <a:pt x="59849" y="223292"/>
                  <a:pt x="38692" y="238963"/>
                  <a:pt x="25637" y="199798"/>
                </a:cubicBezTo>
                <a:lnTo>
                  <a:pt x="34183" y="174161"/>
                </a:lnTo>
                <a:lnTo>
                  <a:pt x="17091" y="122886"/>
                </a:lnTo>
                <a:lnTo>
                  <a:pt x="8545" y="97249"/>
                </a:lnTo>
                <a:lnTo>
                  <a:pt x="0" y="71612"/>
                </a:ln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5501333" y="3708841"/>
            <a:ext cx="361082" cy="198357"/>
          </a:xfrm>
          <a:custGeom>
            <a:avLst/>
            <a:gdLst>
              <a:gd name="connsiteX0" fmla="*/ 292716 w 361082"/>
              <a:gd name="connsiteY0" fmla="*/ 196587 h 198357"/>
              <a:gd name="connsiteX1" fmla="*/ 249987 w 361082"/>
              <a:gd name="connsiteY1" fmla="*/ 170950 h 198357"/>
              <a:gd name="connsiteX2" fmla="*/ 173074 w 361082"/>
              <a:gd name="connsiteY2" fmla="*/ 119675 h 198357"/>
              <a:gd name="connsiteX3" fmla="*/ 138891 w 361082"/>
              <a:gd name="connsiteY3" fmla="*/ 111129 h 198357"/>
              <a:gd name="connsiteX4" fmla="*/ 10704 w 361082"/>
              <a:gd name="connsiteY4" fmla="*/ 94038 h 198357"/>
              <a:gd name="connsiteX5" fmla="*/ 2159 w 361082"/>
              <a:gd name="connsiteY5" fmla="*/ 68400 h 198357"/>
              <a:gd name="connsiteX6" fmla="*/ 79071 w 361082"/>
              <a:gd name="connsiteY6" fmla="*/ 42763 h 198357"/>
              <a:gd name="connsiteX7" fmla="*/ 138891 w 361082"/>
              <a:gd name="connsiteY7" fmla="*/ 25671 h 198357"/>
              <a:gd name="connsiteX8" fmla="*/ 155983 w 361082"/>
              <a:gd name="connsiteY8" fmla="*/ 34 h 198357"/>
              <a:gd name="connsiteX9" fmla="*/ 232895 w 361082"/>
              <a:gd name="connsiteY9" fmla="*/ 34217 h 198357"/>
              <a:gd name="connsiteX10" fmla="*/ 258532 w 361082"/>
              <a:gd name="connsiteY10" fmla="*/ 51309 h 198357"/>
              <a:gd name="connsiteX11" fmla="*/ 301261 w 361082"/>
              <a:gd name="connsiteY11" fmla="*/ 76946 h 198357"/>
              <a:gd name="connsiteX12" fmla="*/ 361082 w 361082"/>
              <a:gd name="connsiteY12" fmla="*/ 119675 h 198357"/>
              <a:gd name="connsiteX13" fmla="*/ 292716 w 361082"/>
              <a:gd name="connsiteY13" fmla="*/ 196587 h 19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082" h="198357">
                <a:moveTo>
                  <a:pt x="292716" y="196587"/>
                </a:moveTo>
                <a:cubicBezTo>
                  <a:pt x="274200" y="205133"/>
                  <a:pt x="263594" y="180475"/>
                  <a:pt x="249987" y="170950"/>
                </a:cubicBezTo>
                <a:cubicBezTo>
                  <a:pt x="208904" y="142191"/>
                  <a:pt x="215475" y="135575"/>
                  <a:pt x="173074" y="119675"/>
                </a:cubicBezTo>
                <a:cubicBezTo>
                  <a:pt x="162077" y="115551"/>
                  <a:pt x="150492" y="112961"/>
                  <a:pt x="138891" y="111129"/>
                </a:cubicBezTo>
                <a:cubicBezTo>
                  <a:pt x="96311" y="104406"/>
                  <a:pt x="53433" y="99735"/>
                  <a:pt x="10704" y="94038"/>
                </a:cubicBezTo>
                <a:cubicBezTo>
                  <a:pt x="7856" y="85492"/>
                  <a:pt x="-5048" y="73805"/>
                  <a:pt x="2159" y="68400"/>
                </a:cubicBezTo>
                <a:cubicBezTo>
                  <a:pt x="23778" y="52186"/>
                  <a:pt x="53434" y="51309"/>
                  <a:pt x="79071" y="42763"/>
                </a:cubicBezTo>
                <a:cubicBezTo>
                  <a:pt x="115856" y="30501"/>
                  <a:pt x="95962" y="36404"/>
                  <a:pt x="138891" y="25671"/>
                </a:cubicBezTo>
                <a:cubicBezTo>
                  <a:pt x="144588" y="17125"/>
                  <a:pt x="145754" y="-896"/>
                  <a:pt x="155983" y="34"/>
                </a:cubicBezTo>
                <a:cubicBezTo>
                  <a:pt x="183923" y="2574"/>
                  <a:pt x="207802" y="21670"/>
                  <a:pt x="232895" y="34217"/>
                </a:cubicBezTo>
                <a:cubicBezTo>
                  <a:pt x="242081" y="38810"/>
                  <a:pt x="249822" y="45865"/>
                  <a:pt x="258532" y="51309"/>
                </a:cubicBezTo>
                <a:cubicBezTo>
                  <a:pt x="272617" y="60112"/>
                  <a:pt x="286741" y="68880"/>
                  <a:pt x="301261" y="76946"/>
                </a:cubicBezTo>
                <a:cubicBezTo>
                  <a:pt x="351878" y="105066"/>
                  <a:pt x="321102" y="79695"/>
                  <a:pt x="361082" y="119675"/>
                </a:cubicBezTo>
                <a:cubicBezTo>
                  <a:pt x="334468" y="186208"/>
                  <a:pt x="311232" y="188041"/>
                  <a:pt x="292716" y="196587"/>
                </a:cubicBezTo>
                <a:close/>
              </a:path>
            </a:pathLst>
          </a:custGeom>
          <a:solidFill>
            <a:srgbClr val="0066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4906413" y="5440334"/>
            <a:ext cx="914400" cy="1800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813773" y="5343773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lesnatost nad 50 %</a:t>
            </a:r>
            <a:endParaRPr lang="cs-CZ" sz="1600" dirty="0"/>
          </a:p>
        </p:txBody>
      </p:sp>
      <p:sp>
        <p:nvSpPr>
          <p:cNvPr id="19" name="Volný tvar 18"/>
          <p:cNvSpPr/>
          <p:nvPr/>
        </p:nvSpPr>
        <p:spPr>
          <a:xfrm>
            <a:off x="1580972" y="2775722"/>
            <a:ext cx="182180" cy="207215"/>
          </a:xfrm>
          <a:custGeom>
            <a:avLst/>
            <a:gdLst>
              <a:gd name="connsiteX0" fmla="*/ 34183 w 182180"/>
              <a:gd name="connsiteY0" fmla="*/ 44390 h 207215"/>
              <a:gd name="connsiteX1" fmla="*/ 51275 w 182180"/>
              <a:gd name="connsiteY1" fmla="*/ 1661 h 207215"/>
              <a:gd name="connsiteX2" fmla="*/ 76912 w 182180"/>
              <a:gd name="connsiteY2" fmla="*/ 10207 h 207215"/>
              <a:gd name="connsiteX3" fmla="*/ 128187 w 182180"/>
              <a:gd name="connsiteY3" fmla="*/ 35844 h 207215"/>
              <a:gd name="connsiteX4" fmla="*/ 162370 w 182180"/>
              <a:gd name="connsiteY4" fmla="*/ 112757 h 207215"/>
              <a:gd name="connsiteX5" fmla="*/ 170916 w 182180"/>
              <a:gd name="connsiteY5" fmla="*/ 181123 h 207215"/>
              <a:gd name="connsiteX6" fmla="*/ 179462 w 182180"/>
              <a:gd name="connsiteY6" fmla="*/ 206760 h 207215"/>
              <a:gd name="connsiteX7" fmla="*/ 94004 w 182180"/>
              <a:gd name="connsiteY7" fmla="*/ 189669 h 207215"/>
              <a:gd name="connsiteX8" fmla="*/ 51275 w 182180"/>
              <a:gd name="connsiteY8" fmla="*/ 146940 h 207215"/>
              <a:gd name="connsiteX9" fmla="*/ 0 w 182180"/>
              <a:gd name="connsiteY9" fmla="*/ 95665 h 207215"/>
              <a:gd name="connsiteX10" fmla="*/ 8546 w 182180"/>
              <a:gd name="connsiteY10" fmla="*/ 70028 h 207215"/>
              <a:gd name="connsiteX11" fmla="*/ 42729 w 182180"/>
              <a:gd name="connsiteY11" fmla="*/ 18753 h 207215"/>
              <a:gd name="connsiteX12" fmla="*/ 34183 w 182180"/>
              <a:gd name="connsiteY12" fmla="*/ 44390 h 20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180" h="207215">
                <a:moveTo>
                  <a:pt x="34183" y="44390"/>
                </a:moveTo>
                <a:cubicBezTo>
                  <a:pt x="39880" y="30147"/>
                  <a:pt x="39296" y="11244"/>
                  <a:pt x="51275" y="1661"/>
                </a:cubicBezTo>
                <a:cubicBezTo>
                  <a:pt x="58309" y="-3966"/>
                  <a:pt x="68855" y="6178"/>
                  <a:pt x="76912" y="10207"/>
                </a:cubicBezTo>
                <a:cubicBezTo>
                  <a:pt x="143166" y="43335"/>
                  <a:pt x="63755" y="14369"/>
                  <a:pt x="128187" y="35844"/>
                </a:cubicBezTo>
                <a:cubicBezTo>
                  <a:pt x="148526" y="96863"/>
                  <a:pt x="135284" y="72129"/>
                  <a:pt x="162370" y="112757"/>
                </a:cubicBezTo>
                <a:cubicBezTo>
                  <a:pt x="165219" y="135546"/>
                  <a:pt x="166808" y="158527"/>
                  <a:pt x="170916" y="181123"/>
                </a:cubicBezTo>
                <a:cubicBezTo>
                  <a:pt x="172527" y="189986"/>
                  <a:pt x="188415" y="205765"/>
                  <a:pt x="179462" y="206760"/>
                </a:cubicBezTo>
                <a:cubicBezTo>
                  <a:pt x="150590" y="209968"/>
                  <a:pt x="122490" y="195366"/>
                  <a:pt x="94004" y="189669"/>
                </a:cubicBezTo>
                <a:cubicBezTo>
                  <a:pt x="25638" y="144092"/>
                  <a:pt x="108244" y="203910"/>
                  <a:pt x="51275" y="146940"/>
                </a:cubicBezTo>
                <a:cubicBezTo>
                  <a:pt x="-12327" y="83336"/>
                  <a:pt x="40282" y="156086"/>
                  <a:pt x="0" y="95665"/>
                </a:cubicBezTo>
                <a:cubicBezTo>
                  <a:pt x="2849" y="87119"/>
                  <a:pt x="4171" y="77902"/>
                  <a:pt x="8546" y="70028"/>
                </a:cubicBezTo>
                <a:cubicBezTo>
                  <a:pt x="18522" y="52071"/>
                  <a:pt x="42729" y="-1789"/>
                  <a:pt x="42729" y="18753"/>
                </a:cubicBezTo>
                <a:lnTo>
                  <a:pt x="34183" y="44390"/>
                </a:ln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2677909" y="3880374"/>
            <a:ext cx="770085" cy="555477"/>
          </a:xfrm>
          <a:custGeom>
            <a:avLst/>
            <a:gdLst>
              <a:gd name="connsiteX0" fmla="*/ 223154 w 770085"/>
              <a:gd name="connsiteY0" fmla="*/ 410198 h 555477"/>
              <a:gd name="connsiteX1" fmla="*/ 188971 w 770085"/>
              <a:gd name="connsiteY1" fmla="*/ 367469 h 555477"/>
              <a:gd name="connsiteX2" fmla="*/ 180425 w 770085"/>
              <a:gd name="connsiteY2" fmla="*/ 341832 h 555477"/>
              <a:gd name="connsiteX3" fmla="*/ 154788 w 770085"/>
              <a:gd name="connsiteY3" fmla="*/ 324740 h 555477"/>
              <a:gd name="connsiteX4" fmla="*/ 120605 w 770085"/>
              <a:gd name="connsiteY4" fmla="*/ 299103 h 555477"/>
              <a:gd name="connsiteX5" fmla="*/ 112059 w 770085"/>
              <a:gd name="connsiteY5" fmla="*/ 273466 h 555477"/>
              <a:gd name="connsiteX6" fmla="*/ 137696 w 770085"/>
              <a:gd name="connsiteY6" fmla="*/ 247828 h 555477"/>
              <a:gd name="connsiteX7" fmla="*/ 112059 w 770085"/>
              <a:gd name="connsiteY7" fmla="*/ 205099 h 555477"/>
              <a:gd name="connsiteX8" fmla="*/ 86421 w 770085"/>
              <a:gd name="connsiteY8" fmla="*/ 179462 h 555477"/>
              <a:gd name="connsiteX9" fmla="*/ 69330 w 770085"/>
              <a:gd name="connsiteY9" fmla="*/ 153825 h 555477"/>
              <a:gd name="connsiteX10" fmla="*/ 35147 w 770085"/>
              <a:gd name="connsiteY10" fmla="*/ 128187 h 555477"/>
              <a:gd name="connsiteX11" fmla="*/ 9509 w 770085"/>
              <a:gd name="connsiteY11" fmla="*/ 94004 h 555477"/>
              <a:gd name="connsiteX12" fmla="*/ 963 w 770085"/>
              <a:gd name="connsiteY12" fmla="*/ 68367 h 555477"/>
              <a:gd name="connsiteX13" fmla="*/ 52238 w 770085"/>
              <a:gd name="connsiteY13" fmla="*/ 68367 h 555477"/>
              <a:gd name="connsiteX14" fmla="*/ 103513 w 770085"/>
              <a:gd name="connsiteY14" fmla="*/ 111096 h 555477"/>
              <a:gd name="connsiteX15" fmla="*/ 129150 w 770085"/>
              <a:gd name="connsiteY15" fmla="*/ 94004 h 555477"/>
              <a:gd name="connsiteX16" fmla="*/ 146242 w 770085"/>
              <a:gd name="connsiteY16" fmla="*/ 25638 h 555477"/>
              <a:gd name="connsiteX17" fmla="*/ 163334 w 770085"/>
              <a:gd name="connsiteY17" fmla="*/ 0 h 555477"/>
              <a:gd name="connsiteX18" fmla="*/ 240246 w 770085"/>
              <a:gd name="connsiteY18" fmla="*/ 59821 h 555477"/>
              <a:gd name="connsiteX19" fmla="*/ 274429 w 770085"/>
              <a:gd name="connsiteY19" fmla="*/ 111096 h 555477"/>
              <a:gd name="connsiteX20" fmla="*/ 291520 w 770085"/>
              <a:gd name="connsiteY20" fmla="*/ 136733 h 555477"/>
              <a:gd name="connsiteX21" fmla="*/ 300066 w 770085"/>
              <a:gd name="connsiteY21" fmla="*/ 162370 h 555477"/>
              <a:gd name="connsiteX22" fmla="*/ 308612 w 770085"/>
              <a:gd name="connsiteY22" fmla="*/ 196554 h 555477"/>
              <a:gd name="connsiteX23" fmla="*/ 376978 w 770085"/>
              <a:gd name="connsiteY23" fmla="*/ 273466 h 555477"/>
              <a:gd name="connsiteX24" fmla="*/ 419707 w 770085"/>
              <a:gd name="connsiteY24" fmla="*/ 299103 h 555477"/>
              <a:gd name="connsiteX25" fmla="*/ 445345 w 770085"/>
              <a:gd name="connsiteY25" fmla="*/ 307649 h 555477"/>
              <a:gd name="connsiteX26" fmla="*/ 556440 w 770085"/>
              <a:gd name="connsiteY26" fmla="*/ 324740 h 555477"/>
              <a:gd name="connsiteX27" fmla="*/ 564986 w 770085"/>
              <a:gd name="connsiteY27" fmla="*/ 350378 h 555477"/>
              <a:gd name="connsiteX28" fmla="*/ 573532 w 770085"/>
              <a:gd name="connsiteY28" fmla="*/ 393107 h 555477"/>
              <a:gd name="connsiteX29" fmla="*/ 599169 w 770085"/>
              <a:gd name="connsiteY29" fmla="*/ 410198 h 555477"/>
              <a:gd name="connsiteX30" fmla="*/ 624806 w 770085"/>
              <a:gd name="connsiteY30" fmla="*/ 435836 h 555477"/>
              <a:gd name="connsiteX31" fmla="*/ 693173 w 770085"/>
              <a:gd name="connsiteY31" fmla="*/ 461473 h 555477"/>
              <a:gd name="connsiteX32" fmla="*/ 744448 w 770085"/>
              <a:gd name="connsiteY32" fmla="*/ 478565 h 555477"/>
              <a:gd name="connsiteX33" fmla="*/ 770085 w 770085"/>
              <a:gd name="connsiteY33" fmla="*/ 529840 h 555477"/>
              <a:gd name="connsiteX34" fmla="*/ 761539 w 770085"/>
              <a:gd name="connsiteY34" fmla="*/ 555477 h 555477"/>
              <a:gd name="connsiteX35" fmla="*/ 727356 w 770085"/>
              <a:gd name="connsiteY35" fmla="*/ 546931 h 555477"/>
              <a:gd name="connsiteX36" fmla="*/ 633352 w 770085"/>
              <a:gd name="connsiteY36" fmla="*/ 538385 h 555477"/>
              <a:gd name="connsiteX37" fmla="*/ 582077 w 770085"/>
              <a:gd name="connsiteY37" fmla="*/ 487111 h 555477"/>
              <a:gd name="connsiteX38" fmla="*/ 530803 w 770085"/>
              <a:gd name="connsiteY38" fmla="*/ 452927 h 555477"/>
              <a:gd name="connsiteX39" fmla="*/ 505165 w 770085"/>
              <a:gd name="connsiteY39" fmla="*/ 427290 h 555477"/>
              <a:gd name="connsiteX40" fmla="*/ 462436 w 770085"/>
              <a:gd name="connsiteY40" fmla="*/ 418744 h 555477"/>
              <a:gd name="connsiteX41" fmla="*/ 385524 w 770085"/>
              <a:gd name="connsiteY41" fmla="*/ 427290 h 555477"/>
              <a:gd name="connsiteX42" fmla="*/ 359887 w 770085"/>
              <a:gd name="connsiteY42" fmla="*/ 444382 h 555477"/>
              <a:gd name="connsiteX43" fmla="*/ 240246 w 770085"/>
              <a:gd name="connsiteY43" fmla="*/ 427290 h 555477"/>
              <a:gd name="connsiteX44" fmla="*/ 223154 w 770085"/>
              <a:gd name="connsiteY44" fmla="*/ 410198 h 5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0085" h="555477">
                <a:moveTo>
                  <a:pt x="223154" y="410198"/>
                </a:moveTo>
                <a:cubicBezTo>
                  <a:pt x="214608" y="400228"/>
                  <a:pt x="198638" y="382936"/>
                  <a:pt x="188971" y="367469"/>
                </a:cubicBezTo>
                <a:cubicBezTo>
                  <a:pt x="184197" y="359830"/>
                  <a:pt x="186052" y="348866"/>
                  <a:pt x="180425" y="341832"/>
                </a:cubicBezTo>
                <a:cubicBezTo>
                  <a:pt x="174009" y="333812"/>
                  <a:pt x="163146" y="330710"/>
                  <a:pt x="154788" y="324740"/>
                </a:cubicBezTo>
                <a:cubicBezTo>
                  <a:pt x="143198" y="316461"/>
                  <a:pt x="131999" y="307649"/>
                  <a:pt x="120605" y="299103"/>
                </a:cubicBezTo>
                <a:cubicBezTo>
                  <a:pt x="117756" y="290557"/>
                  <a:pt x="109211" y="282012"/>
                  <a:pt x="112059" y="273466"/>
                </a:cubicBezTo>
                <a:cubicBezTo>
                  <a:pt x="115881" y="262001"/>
                  <a:pt x="137696" y="259914"/>
                  <a:pt x="137696" y="247828"/>
                </a:cubicBezTo>
                <a:cubicBezTo>
                  <a:pt x="137696" y="231218"/>
                  <a:pt x="122025" y="218387"/>
                  <a:pt x="112059" y="205099"/>
                </a:cubicBezTo>
                <a:cubicBezTo>
                  <a:pt x="104808" y="195431"/>
                  <a:pt x="94158" y="188746"/>
                  <a:pt x="86421" y="179462"/>
                </a:cubicBezTo>
                <a:cubicBezTo>
                  <a:pt x="79846" y="171572"/>
                  <a:pt x="76592" y="161087"/>
                  <a:pt x="69330" y="153825"/>
                </a:cubicBezTo>
                <a:cubicBezTo>
                  <a:pt x="59259" y="143754"/>
                  <a:pt x="45218" y="138258"/>
                  <a:pt x="35147" y="128187"/>
                </a:cubicBezTo>
                <a:cubicBezTo>
                  <a:pt x="25076" y="118116"/>
                  <a:pt x="18055" y="105398"/>
                  <a:pt x="9509" y="94004"/>
                </a:cubicBezTo>
                <a:cubicBezTo>
                  <a:pt x="6660" y="85458"/>
                  <a:pt x="-3066" y="76424"/>
                  <a:pt x="963" y="68367"/>
                </a:cubicBezTo>
                <a:cubicBezTo>
                  <a:pt x="10730" y="48833"/>
                  <a:pt x="42471" y="65111"/>
                  <a:pt x="52238" y="68367"/>
                </a:cubicBezTo>
                <a:cubicBezTo>
                  <a:pt x="57137" y="73265"/>
                  <a:pt x="91617" y="111096"/>
                  <a:pt x="103513" y="111096"/>
                </a:cubicBezTo>
                <a:cubicBezTo>
                  <a:pt x="113784" y="111096"/>
                  <a:pt x="120604" y="99701"/>
                  <a:pt x="129150" y="94004"/>
                </a:cubicBezTo>
                <a:cubicBezTo>
                  <a:pt x="132401" y="77751"/>
                  <a:pt x="137482" y="43157"/>
                  <a:pt x="146242" y="25638"/>
                </a:cubicBezTo>
                <a:cubicBezTo>
                  <a:pt x="150835" y="16451"/>
                  <a:pt x="157637" y="8546"/>
                  <a:pt x="163334" y="0"/>
                </a:cubicBezTo>
                <a:cubicBezTo>
                  <a:pt x="193158" y="19883"/>
                  <a:pt x="218620" y="32016"/>
                  <a:pt x="240246" y="59821"/>
                </a:cubicBezTo>
                <a:cubicBezTo>
                  <a:pt x="252857" y="76036"/>
                  <a:pt x="263035" y="94004"/>
                  <a:pt x="274429" y="111096"/>
                </a:cubicBezTo>
                <a:cubicBezTo>
                  <a:pt x="280126" y="119642"/>
                  <a:pt x="288272" y="126990"/>
                  <a:pt x="291520" y="136733"/>
                </a:cubicBezTo>
                <a:cubicBezTo>
                  <a:pt x="294369" y="145279"/>
                  <a:pt x="297591" y="153709"/>
                  <a:pt x="300066" y="162370"/>
                </a:cubicBezTo>
                <a:cubicBezTo>
                  <a:pt x="303293" y="173663"/>
                  <a:pt x="303985" y="185758"/>
                  <a:pt x="308612" y="196554"/>
                </a:cubicBezTo>
                <a:cubicBezTo>
                  <a:pt x="318707" y="220110"/>
                  <a:pt x="366461" y="267156"/>
                  <a:pt x="376978" y="273466"/>
                </a:cubicBezTo>
                <a:cubicBezTo>
                  <a:pt x="391221" y="282012"/>
                  <a:pt x="404851" y="291675"/>
                  <a:pt x="419707" y="299103"/>
                </a:cubicBezTo>
                <a:cubicBezTo>
                  <a:pt x="427764" y="303132"/>
                  <a:pt x="436491" y="305989"/>
                  <a:pt x="445345" y="307649"/>
                </a:cubicBezTo>
                <a:cubicBezTo>
                  <a:pt x="482171" y="314554"/>
                  <a:pt x="519408" y="319043"/>
                  <a:pt x="556440" y="324740"/>
                </a:cubicBezTo>
                <a:cubicBezTo>
                  <a:pt x="559289" y="333286"/>
                  <a:pt x="562801" y="341639"/>
                  <a:pt x="564986" y="350378"/>
                </a:cubicBezTo>
                <a:cubicBezTo>
                  <a:pt x="568509" y="364469"/>
                  <a:pt x="566326" y="380496"/>
                  <a:pt x="573532" y="393107"/>
                </a:cubicBezTo>
                <a:cubicBezTo>
                  <a:pt x="578628" y="402024"/>
                  <a:pt x="591279" y="403623"/>
                  <a:pt x="599169" y="410198"/>
                </a:cubicBezTo>
                <a:cubicBezTo>
                  <a:pt x="608453" y="417935"/>
                  <a:pt x="614971" y="428811"/>
                  <a:pt x="624806" y="435836"/>
                </a:cubicBezTo>
                <a:cubicBezTo>
                  <a:pt x="652470" y="455596"/>
                  <a:pt x="662327" y="452219"/>
                  <a:pt x="693173" y="461473"/>
                </a:cubicBezTo>
                <a:cubicBezTo>
                  <a:pt x="710429" y="466650"/>
                  <a:pt x="727356" y="472868"/>
                  <a:pt x="744448" y="478565"/>
                </a:cubicBezTo>
                <a:cubicBezTo>
                  <a:pt x="753089" y="491527"/>
                  <a:pt x="770085" y="512150"/>
                  <a:pt x="770085" y="529840"/>
                </a:cubicBezTo>
                <a:cubicBezTo>
                  <a:pt x="770085" y="538848"/>
                  <a:pt x="764388" y="546931"/>
                  <a:pt x="761539" y="555477"/>
                </a:cubicBezTo>
                <a:cubicBezTo>
                  <a:pt x="750145" y="552628"/>
                  <a:pt x="738998" y="548483"/>
                  <a:pt x="727356" y="546931"/>
                </a:cubicBezTo>
                <a:cubicBezTo>
                  <a:pt x="696168" y="542773"/>
                  <a:pt x="664117" y="544978"/>
                  <a:pt x="633352" y="538385"/>
                </a:cubicBezTo>
                <a:cubicBezTo>
                  <a:pt x="605896" y="532502"/>
                  <a:pt x="599965" y="503011"/>
                  <a:pt x="582077" y="487111"/>
                </a:cubicBezTo>
                <a:cubicBezTo>
                  <a:pt x="566724" y="473464"/>
                  <a:pt x="545328" y="467452"/>
                  <a:pt x="530803" y="452927"/>
                </a:cubicBezTo>
                <a:cubicBezTo>
                  <a:pt x="522257" y="444381"/>
                  <a:pt x="515975" y="432695"/>
                  <a:pt x="505165" y="427290"/>
                </a:cubicBezTo>
                <a:cubicBezTo>
                  <a:pt x="492173" y="420794"/>
                  <a:pt x="476679" y="421593"/>
                  <a:pt x="462436" y="418744"/>
                </a:cubicBezTo>
                <a:cubicBezTo>
                  <a:pt x="436799" y="421593"/>
                  <a:pt x="410549" y="421034"/>
                  <a:pt x="385524" y="427290"/>
                </a:cubicBezTo>
                <a:cubicBezTo>
                  <a:pt x="375560" y="429781"/>
                  <a:pt x="370158" y="444382"/>
                  <a:pt x="359887" y="444382"/>
                </a:cubicBezTo>
                <a:cubicBezTo>
                  <a:pt x="319602" y="444382"/>
                  <a:pt x="280126" y="432987"/>
                  <a:pt x="240246" y="427290"/>
                </a:cubicBezTo>
                <a:cubicBezTo>
                  <a:pt x="218685" y="394949"/>
                  <a:pt x="231700" y="420168"/>
                  <a:pt x="223154" y="410198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Volný tvar 29"/>
          <p:cNvSpPr/>
          <p:nvPr/>
        </p:nvSpPr>
        <p:spPr>
          <a:xfrm>
            <a:off x="3520867" y="3348034"/>
            <a:ext cx="318250" cy="266837"/>
          </a:xfrm>
          <a:custGeom>
            <a:avLst/>
            <a:gdLst>
              <a:gd name="connsiteX0" fmla="*/ 247828 w 318250"/>
              <a:gd name="connsiteY0" fmla="*/ 241200 h 266837"/>
              <a:gd name="connsiteX1" fmla="*/ 205099 w 318250"/>
              <a:gd name="connsiteY1" fmla="*/ 224108 h 266837"/>
              <a:gd name="connsiteX2" fmla="*/ 145279 w 318250"/>
              <a:gd name="connsiteY2" fmla="*/ 164287 h 266837"/>
              <a:gd name="connsiteX3" fmla="*/ 94004 w 318250"/>
              <a:gd name="connsiteY3" fmla="*/ 121559 h 266837"/>
              <a:gd name="connsiteX4" fmla="*/ 59821 w 318250"/>
              <a:gd name="connsiteY4" fmla="*/ 87375 h 266837"/>
              <a:gd name="connsiteX5" fmla="*/ 25638 w 318250"/>
              <a:gd name="connsiteY5" fmla="*/ 61738 h 266837"/>
              <a:gd name="connsiteX6" fmla="*/ 0 w 318250"/>
              <a:gd name="connsiteY6" fmla="*/ 27555 h 266837"/>
              <a:gd name="connsiteX7" fmla="*/ 8546 w 318250"/>
              <a:gd name="connsiteY7" fmla="*/ 1917 h 266837"/>
              <a:gd name="connsiteX8" fmla="*/ 145279 w 318250"/>
              <a:gd name="connsiteY8" fmla="*/ 10463 h 266837"/>
              <a:gd name="connsiteX9" fmla="*/ 170916 w 318250"/>
              <a:gd name="connsiteY9" fmla="*/ 27555 h 266837"/>
              <a:gd name="connsiteX10" fmla="*/ 196554 w 318250"/>
              <a:gd name="connsiteY10" fmla="*/ 36101 h 266837"/>
              <a:gd name="connsiteX11" fmla="*/ 213645 w 318250"/>
              <a:gd name="connsiteY11" fmla="*/ 61738 h 266837"/>
              <a:gd name="connsiteX12" fmla="*/ 222191 w 318250"/>
              <a:gd name="connsiteY12" fmla="*/ 113013 h 266837"/>
              <a:gd name="connsiteX13" fmla="*/ 247828 w 318250"/>
              <a:gd name="connsiteY13" fmla="*/ 121559 h 266837"/>
              <a:gd name="connsiteX14" fmla="*/ 273466 w 318250"/>
              <a:gd name="connsiteY14" fmla="*/ 138650 h 266837"/>
              <a:gd name="connsiteX15" fmla="*/ 282012 w 318250"/>
              <a:gd name="connsiteY15" fmla="*/ 164287 h 266837"/>
              <a:gd name="connsiteX16" fmla="*/ 316195 w 318250"/>
              <a:gd name="connsiteY16" fmla="*/ 181379 h 266837"/>
              <a:gd name="connsiteX17" fmla="*/ 307649 w 318250"/>
              <a:gd name="connsiteY17" fmla="*/ 266837 h 266837"/>
              <a:gd name="connsiteX18" fmla="*/ 247828 w 318250"/>
              <a:gd name="connsiteY18" fmla="*/ 241200 h 26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8250" h="266837">
                <a:moveTo>
                  <a:pt x="247828" y="241200"/>
                </a:moveTo>
                <a:cubicBezTo>
                  <a:pt x="230736" y="234078"/>
                  <a:pt x="216564" y="234300"/>
                  <a:pt x="205099" y="224108"/>
                </a:cubicBezTo>
                <a:cubicBezTo>
                  <a:pt x="122821" y="150971"/>
                  <a:pt x="209303" y="185629"/>
                  <a:pt x="145279" y="164287"/>
                </a:cubicBezTo>
                <a:cubicBezTo>
                  <a:pt x="56350" y="75362"/>
                  <a:pt x="177311" y="192966"/>
                  <a:pt x="94004" y="121559"/>
                </a:cubicBezTo>
                <a:cubicBezTo>
                  <a:pt x="81769" y="111072"/>
                  <a:pt x="71948" y="97986"/>
                  <a:pt x="59821" y="87375"/>
                </a:cubicBezTo>
                <a:cubicBezTo>
                  <a:pt x="49102" y="77996"/>
                  <a:pt x="35709" y="71809"/>
                  <a:pt x="25638" y="61738"/>
                </a:cubicBezTo>
                <a:cubicBezTo>
                  <a:pt x="15567" y="51667"/>
                  <a:pt x="8546" y="38949"/>
                  <a:pt x="0" y="27555"/>
                </a:cubicBezTo>
                <a:cubicBezTo>
                  <a:pt x="2849" y="19009"/>
                  <a:pt x="-401" y="2970"/>
                  <a:pt x="8546" y="1917"/>
                </a:cubicBezTo>
                <a:cubicBezTo>
                  <a:pt x="53900" y="-3419"/>
                  <a:pt x="100171" y="3341"/>
                  <a:pt x="145279" y="10463"/>
                </a:cubicBezTo>
                <a:cubicBezTo>
                  <a:pt x="155424" y="12065"/>
                  <a:pt x="161730" y="22962"/>
                  <a:pt x="170916" y="27555"/>
                </a:cubicBezTo>
                <a:cubicBezTo>
                  <a:pt x="178973" y="31584"/>
                  <a:pt x="188008" y="33252"/>
                  <a:pt x="196554" y="36101"/>
                </a:cubicBezTo>
                <a:cubicBezTo>
                  <a:pt x="202251" y="44647"/>
                  <a:pt x="210397" y="51994"/>
                  <a:pt x="213645" y="61738"/>
                </a:cubicBezTo>
                <a:cubicBezTo>
                  <a:pt x="219124" y="78176"/>
                  <a:pt x="213594" y="97969"/>
                  <a:pt x="222191" y="113013"/>
                </a:cubicBezTo>
                <a:cubicBezTo>
                  <a:pt x="226660" y="120834"/>
                  <a:pt x="239771" y="117531"/>
                  <a:pt x="247828" y="121559"/>
                </a:cubicBezTo>
                <a:cubicBezTo>
                  <a:pt x="257015" y="126152"/>
                  <a:pt x="264920" y="132953"/>
                  <a:pt x="273466" y="138650"/>
                </a:cubicBezTo>
                <a:cubicBezTo>
                  <a:pt x="276315" y="147196"/>
                  <a:pt x="275642" y="157917"/>
                  <a:pt x="282012" y="164287"/>
                </a:cubicBezTo>
                <a:cubicBezTo>
                  <a:pt x="291020" y="173295"/>
                  <a:pt x="313105" y="169020"/>
                  <a:pt x="316195" y="181379"/>
                </a:cubicBezTo>
                <a:cubicBezTo>
                  <a:pt x="323138" y="209152"/>
                  <a:pt x="310498" y="238351"/>
                  <a:pt x="307649" y="266837"/>
                </a:cubicBezTo>
                <a:cubicBezTo>
                  <a:pt x="251074" y="229121"/>
                  <a:pt x="264920" y="248322"/>
                  <a:pt x="247828" y="24120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16" name="Volný tvar 9215"/>
          <p:cNvSpPr/>
          <p:nvPr/>
        </p:nvSpPr>
        <p:spPr>
          <a:xfrm>
            <a:off x="4508252" y="3349735"/>
            <a:ext cx="299945" cy="207474"/>
          </a:xfrm>
          <a:custGeom>
            <a:avLst/>
            <a:gdLst>
              <a:gd name="connsiteX0" fmla="*/ 3927 w 299945"/>
              <a:gd name="connsiteY0" fmla="*/ 128403 h 207474"/>
              <a:gd name="connsiteX1" fmla="*/ 123569 w 299945"/>
              <a:gd name="connsiteY1" fmla="*/ 77129 h 207474"/>
              <a:gd name="connsiteX2" fmla="*/ 89385 w 299945"/>
              <a:gd name="connsiteY2" fmla="*/ 68583 h 207474"/>
              <a:gd name="connsiteX3" fmla="*/ 72294 w 299945"/>
              <a:gd name="connsiteY3" fmla="*/ 17308 h 207474"/>
              <a:gd name="connsiteX4" fmla="*/ 97931 w 299945"/>
              <a:gd name="connsiteY4" fmla="*/ 216 h 207474"/>
              <a:gd name="connsiteX5" fmla="*/ 166298 w 299945"/>
              <a:gd name="connsiteY5" fmla="*/ 25854 h 207474"/>
              <a:gd name="connsiteX6" fmla="*/ 191935 w 299945"/>
              <a:gd name="connsiteY6" fmla="*/ 60037 h 207474"/>
              <a:gd name="connsiteX7" fmla="*/ 277393 w 299945"/>
              <a:gd name="connsiteY7" fmla="*/ 102766 h 207474"/>
              <a:gd name="connsiteX8" fmla="*/ 268847 w 299945"/>
              <a:gd name="connsiteY8" fmla="*/ 205315 h 207474"/>
              <a:gd name="connsiteX9" fmla="*/ 243210 w 299945"/>
              <a:gd name="connsiteY9" fmla="*/ 196770 h 207474"/>
              <a:gd name="connsiteX10" fmla="*/ 209027 w 299945"/>
              <a:gd name="connsiteY10" fmla="*/ 171132 h 207474"/>
              <a:gd name="connsiteX11" fmla="*/ 174843 w 299945"/>
              <a:gd name="connsiteY11" fmla="*/ 162586 h 207474"/>
              <a:gd name="connsiteX12" fmla="*/ 132114 w 299945"/>
              <a:gd name="connsiteY12" fmla="*/ 154041 h 207474"/>
              <a:gd name="connsiteX13" fmla="*/ 29565 w 299945"/>
              <a:gd name="connsiteY13" fmla="*/ 136949 h 207474"/>
              <a:gd name="connsiteX14" fmla="*/ 3927 w 299945"/>
              <a:gd name="connsiteY14" fmla="*/ 128403 h 20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945" h="207474">
                <a:moveTo>
                  <a:pt x="3927" y="128403"/>
                </a:moveTo>
                <a:cubicBezTo>
                  <a:pt x="19594" y="118433"/>
                  <a:pt x="68843" y="131853"/>
                  <a:pt x="123569" y="77129"/>
                </a:cubicBezTo>
                <a:cubicBezTo>
                  <a:pt x="112174" y="74280"/>
                  <a:pt x="97029" y="77501"/>
                  <a:pt x="89385" y="68583"/>
                </a:cubicBezTo>
                <a:cubicBezTo>
                  <a:pt x="77660" y="54904"/>
                  <a:pt x="72294" y="17308"/>
                  <a:pt x="72294" y="17308"/>
                </a:cubicBezTo>
                <a:cubicBezTo>
                  <a:pt x="80840" y="11611"/>
                  <a:pt x="87763" y="1669"/>
                  <a:pt x="97931" y="216"/>
                </a:cubicBezTo>
                <a:cubicBezTo>
                  <a:pt x="116030" y="-2370"/>
                  <a:pt x="152461" y="18935"/>
                  <a:pt x="166298" y="25854"/>
                </a:cubicBezTo>
                <a:cubicBezTo>
                  <a:pt x="174844" y="37248"/>
                  <a:pt x="181290" y="50575"/>
                  <a:pt x="191935" y="60037"/>
                </a:cubicBezTo>
                <a:cubicBezTo>
                  <a:pt x="231748" y="95426"/>
                  <a:pt x="235423" y="92273"/>
                  <a:pt x="277393" y="102766"/>
                </a:cubicBezTo>
                <a:cubicBezTo>
                  <a:pt x="303017" y="141202"/>
                  <a:pt x="314723" y="144146"/>
                  <a:pt x="268847" y="205315"/>
                </a:cubicBezTo>
                <a:cubicBezTo>
                  <a:pt x="263442" y="212521"/>
                  <a:pt x="251756" y="199618"/>
                  <a:pt x="243210" y="196770"/>
                </a:cubicBezTo>
                <a:cubicBezTo>
                  <a:pt x="231816" y="188224"/>
                  <a:pt x="221766" y="177502"/>
                  <a:pt x="209027" y="171132"/>
                </a:cubicBezTo>
                <a:cubicBezTo>
                  <a:pt x="198522" y="165879"/>
                  <a:pt x="186309" y="165134"/>
                  <a:pt x="174843" y="162586"/>
                </a:cubicBezTo>
                <a:cubicBezTo>
                  <a:pt x="160664" y="159435"/>
                  <a:pt x="146418" y="156565"/>
                  <a:pt x="132114" y="154041"/>
                </a:cubicBezTo>
                <a:cubicBezTo>
                  <a:pt x="97987" y="148019"/>
                  <a:pt x="62441" y="147908"/>
                  <a:pt x="29565" y="136949"/>
                </a:cubicBezTo>
                <a:cubicBezTo>
                  <a:pt x="24160" y="135147"/>
                  <a:pt x="-11740" y="138373"/>
                  <a:pt x="3927" y="128403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17" name="Volný tvar 9216"/>
          <p:cNvSpPr/>
          <p:nvPr/>
        </p:nvSpPr>
        <p:spPr>
          <a:xfrm>
            <a:off x="4536947" y="4324172"/>
            <a:ext cx="257244" cy="247828"/>
          </a:xfrm>
          <a:custGeom>
            <a:avLst/>
            <a:gdLst>
              <a:gd name="connsiteX0" fmla="*/ 60690 w 257244"/>
              <a:gd name="connsiteY0" fmla="*/ 188007 h 247828"/>
              <a:gd name="connsiteX1" fmla="*/ 69236 w 257244"/>
              <a:gd name="connsiteY1" fmla="*/ 119641 h 247828"/>
              <a:gd name="connsiteX2" fmla="*/ 43599 w 257244"/>
              <a:gd name="connsiteY2" fmla="*/ 102549 h 247828"/>
              <a:gd name="connsiteX3" fmla="*/ 26507 w 257244"/>
              <a:gd name="connsiteY3" fmla="*/ 76912 h 247828"/>
              <a:gd name="connsiteX4" fmla="*/ 870 w 257244"/>
              <a:gd name="connsiteY4" fmla="*/ 51275 h 247828"/>
              <a:gd name="connsiteX5" fmla="*/ 9416 w 257244"/>
              <a:gd name="connsiteY5" fmla="*/ 0 h 247828"/>
              <a:gd name="connsiteX6" fmla="*/ 69236 w 257244"/>
              <a:gd name="connsiteY6" fmla="*/ 25637 h 247828"/>
              <a:gd name="connsiteX7" fmla="*/ 111965 w 257244"/>
              <a:gd name="connsiteY7" fmla="*/ 85458 h 247828"/>
              <a:gd name="connsiteX8" fmla="*/ 137603 w 257244"/>
              <a:gd name="connsiteY8" fmla="*/ 94004 h 247828"/>
              <a:gd name="connsiteX9" fmla="*/ 214515 w 257244"/>
              <a:gd name="connsiteY9" fmla="*/ 102549 h 247828"/>
              <a:gd name="connsiteX10" fmla="*/ 257244 w 257244"/>
              <a:gd name="connsiteY10" fmla="*/ 111095 h 247828"/>
              <a:gd name="connsiteX11" fmla="*/ 240152 w 257244"/>
              <a:gd name="connsiteY11" fmla="*/ 145278 h 247828"/>
              <a:gd name="connsiteX12" fmla="*/ 231606 w 257244"/>
              <a:gd name="connsiteY12" fmla="*/ 170916 h 247828"/>
              <a:gd name="connsiteX13" fmla="*/ 214515 w 257244"/>
              <a:gd name="connsiteY13" fmla="*/ 196553 h 247828"/>
              <a:gd name="connsiteX14" fmla="*/ 188877 w 257244"/>
              <a:gd name="connsiteY14" fmla="*/ 247828 h 247828"/>
              <a:gd name="connsiteX15" fmla="*/ 163240 w 257244"/>
              <a:gd name="connsiteY15" fmla="*/ 222191 h 247828"/>
              <a:gd name="connsiteX16" fmla="*/ 94874 w 257244"/>
              <a:gd name="connsiteY16" fmla="*/ 196553 h 247828"/>
              <a:gd name="connsiteX17" fmla="*/ 60690 w 257244"/>
              <a:gd name="connsiteY17" fmla="*/ 188007 h 24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7244" h="247828">
                <a:moveTo>
                  <a:pt x="60690" y="188007"/>
                </a:moveTo>
                <a:cubicBezTo>
                  <a:pt x="56417" y="175188"/>
                  <a:pt x="88885" y="144202"/>
                  <a:pt x="69236" y="119641"/>
                </a:cubicBezTo>
                <a:cubicBezTo>
                  <a:pt x="62820" y="111621"/>
                  <a:pt x="52145" y="108246"/>
                  <a:pt x="43599" y="102549"/>
                </a:cubicBezTo>
                <a:cubicBezTo>
                  <a:pt x="37902" y="94003"/>
                  <a:pt x="33082" y="84802"/>
                  <a:pt x="26507" y="76912"/>
                </a:cubicBezTo>
                <a:cubicBezTo>
                  <a:pt x="18770" y="67628"/>
                  <a:pt x="3492" y="63073"/>
                  <a:pt x="870" y="51275"/>
                </a:cubicBezTo>
                <a:cubicBezTo>
                  <a:pt x="-2889" y="34360"/>
                  <a:pt x="6567" y="17092"/>
                  <a:pt x="9416" y="0"/>
                </a:cubicBezTo>
                <a:cubicBezTo>
                  <a:pt x="24736" y="5107"/>
                  <a:pt x="58678" y="15079"/>
                  <a:pt x="69236" y="25637"/>
                </a:cubicBezTo>
                <a:cubicBezTo>
                  <a:pt x="122701" y="79102"/>
                  <a:pt x="47942" y="42776"/>
                  <a:pt x="111965" y="85458"/>
                </a:cubicBezTo>
                <a:cubicBezTo>
                  <a:pt x="119460" y="90455"/>
                  <a:pt x="128717" y="92523"/>
                  <a:pt x="137603" y="94004"/>
                </a:cubicBezTo>
                <a:cubicBezTo>
                  <a:pt x="163047" y="98245"/>
                  <a:pt x="188979" y="98901"/>
                  <a:pt x="214515" y="102549"/>
                </a:cubicBezTo>
                <a:cubicBezTo>
                  <a:pt x="228894" y="104603"/>
                  <a:pt x="243001" y="108246"/>
                  <a:pt x="257244" y="111095"/>
                </a:cubicBezTo>
                <a:cubicBezTo>
                  <a:pt x="251547" y="122489"/>
                  <a:pt x="245170" y="133569"/>
                  <a:pt x="240152" y="145278"/>
                </a:cubicBezTo>
                <a:cubicBezTo>
                  <a:pt x="236603" y="153558"/>
                  <a:pt x="235635" y="162859"/>
                  <a:pt x="231606" y="170916"/>
                </a:cubicBezTo>
                <a:cubicBezTo>
                  <a:pt x="227013" y="180102"/>
                  <a:pt x="219108" y="187367"/>
                  <a:pt x="214515" y="196553"/>
                </a:cubicBezTo>
                <a:cubicBezTo>
                  <a:pt x="179139" y="267307"/>
                  <a:pt x="237853" y="174367"/>
                  <a:pt x="188877" y="247828"/>
                </a:cubicBezTo>
                <a:cubicBezTo>
                  <a:pt x="180331" y="239282"/>
                  <a:pt x="173074" y="229216"/>
                  <a:pt x="163240" y="222191"/>
                </a:cubicBezTo>
                <a:cubicBezTo>
                  <a:pt x="146052" y="209914"/>
                  <a:pt x="116063" y="198907"/>
                  <a:pt x="94874" y="196553"/>
                </a:cubicBezTo>
                <a:cubicBezTo>
                  <a:pt x="80718" y="194980"/>
                  <a:pt x="64963" y="200826"/>
                  <a:pt x="60690" y="18800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18" name="Volný tvar 9217"/>
          <p:cNvSpPr/>
          <p:nvPr/>
        </p:nvSpPr>
        <p:spPr>
          <a:xfrm>
            <a:off x="4990865" y="4272338"/>
            <a:ext cx="1033409" cy="662676"/>
          </a:xfrm>
          <a:custGeom>
            <a:avLst/>
            <a:gdLst>
              <a:gd name="connsiteX0" fmla="*/ 8590 w 1033409"/>
              <a:gd name="connsiteY0" fmla="*/ 440485 h 662676"/>
              <a:gd name="connsiteX1" fmla="*/ 8590 w 1033409"/>
              <a:gd name="connsiteY1" fmla="*/ 243932 h 662676"/>
              <a:gd name="connsiteX2" fmla="*/ 59865 w 1033409"/>
              <a:gd name="connsiteY2" fmla="*/ 218295 h 662676"/>
              <a:gd name="connsiteX3" fmla="*/ 85502 w 1033409"/>
              <a:gd name="connsiteY3" fmla="*/ 201203 h 662676"/>
              <a:gd name="connsiteX4" fmla="*/ 170960 w 1033409"/>
              <a:gd name="connsiteY4" fmla="*/ 201203 h 662676"/>
              <a:gd name="connsiteX5" fmla="*/ 282056 w 1033409"/>
              <a:gd name="connsiteY5" fmla="*/ 184111 h 662676"/>
              <a:gd name="connsiteX6" fmla="*/ 333330 w 1033409"/>
              <a:gd name="connsiteY6" fmla="*/ 149928 h 662676"/>
              <a:gd name="connsiteX7" fmla="*/ 367514 w 1033409"/>
              <a:gd name="connsiteY7" fmla="*/ 158474 h 662676"/>
              <a:gd name="connsiteX8" fmla="*/ 393151 w 1033409"/>
              <a:gd name="connsiteY8" fmla="*/ 175566 h 662676"/>
              <a:gd name="connsiteX9" fmla="*/ 427334 w 1033409"/>
              <a:gd name="connsiteY9" fmla="*/ 167020 h 662676"/>
              <a:gd name="connsiteX10" fmla="*/ 444426 w 1033409"/>
              <a:gd name="connsiteY10" fmla="*/ 141383 h 662676"/>
              <a:gd name="connsiteX11" fmla="*/ 512792 w 1033409"/>
              <a:gd name="connsiteY11" fmla="*/ 124291 h 662676"/>
              <a:gd name="connsiteX12" fmla="*/ 572613 w 1033409"/>
              <a:gd name="connsiteY12" fmla="*/ 149928 h 662676"/>
              <a:gd name="connsiteX13" fmla="*/ 649525 w 1033409"/>
              <a:gd name="connsiteY13" fmla="*/ 184111 h 662676"/>
              <a:gd name="connsiteX14" fmla="*/ 700800 w 1033409"/>
              <a:gd name="connsiteY14" fmla="*/ 167020 h 662676"/>
              <a:gd name="connsiteX15" fmla="*/ 726437 w 1033409"/>
              <a:gd name="connsiteY15" fmla="*/ 73016 h 662676"/>
              <a:gd name="connsiteX16" fmla="*/ 743529 w 1033409"/>
              <a:gd name="connsiteY16" fmla="*/ 47379 h 662676"/>
              <a:gd name="connsiteX17" fmla="*/ 820441 w 1033409"/>
              <a:gd name="connsiteY17" fmla="*/ 30287 h 662676"/>
              <a:gd name="connsiteX18" fmla="*/ 828987 w 1033409"/>
              <a:gd name="connsiteY18" fmla="*/ 107199 h 662676"/>
              <a:gd name="connsiteX19" fmla="*/ 837532 w 1033409"/>
              <a:gd name="connsiteY19" fmla="*/ 201203 h 662676"/>
              <a:gd name="connsiteX20" fmla="*/ 871716 w 1033409"/>
              <a:gd name="connsiteY20" fmla="*/ 278115 h 662676"/>
              <a:gd name="connsiteX21" fmla="*/ 974265 w 1033409"/>
              <a:gd name="connsiteY21" fmla="*/ 346482 h 662676"/>
              <a:gd name="connsiteX22" fmla="*/ 982811 w 1033409"/>
              <a:gd name="connsiteY22" fmla="*/ 372119 h 662676"/>
              <a:gd name="connsiteX23" fmla="*/ 931536 w 1033409"/>
              <a:gd name="connsiteY23" fmla="*/ 406302 h 662676"/>
              <a:gd name="connsiteX24" fmla="*/ 957173 w 1033409"/>
              <a:gd name="connsiteY24" fmla="*/ 431940 h 662676"/>
              <a:gd name="connsiteX25" fmla="*/ 905899 w 1033409"/>
              <a:gd name="connsiteY25" fmla="*/ 457577 h 662676"/>
              <a:gd name="connsiteX26" fmla="*/ 888807 w 1033409"/>
              <a:gd name="connsiteY26" fmla="*/ 585764 h 662676"/>
              <a:gd name="connsiteX27" fmla="*/ 880261 w 1033409"/>
              <a:gd name="connsiteY27" fmla="*/ 619947 h 662676"/>
              <a:gd name="connsiteX28" fmla="*/ 871716 w 1033409"/>
              <a:gd name="connsiteY28" fmla="*/ 662676 h 662676"/>
              <a:gd name="connsiteX29" fmla="*/ 854624 w 1033409"/>
              <a:gd name="connsiteY29" fmla="*/ 637039 h 662676"/>
              <a:gd name="connsiteX30" fmla="*/ 837532 w 1033409"/>
              <a:gd name="connsiteY30" fmla="*/ 577218 h 662676"/>
              <a:gd name="connsiteX31" fmla="*/ 820441 w 1033409"/>
              <a:gd name="connsiteY31" fmla="*/ 551581 h 662676"/>
              <a:gd name="connsiteX32" fmla="*/ 794803 w 1033409"/>
              <a:gd name="connsiteY32" fmla="*/ 543035 h 662676"/>
              <a:gd name="connsiteX33" fmla="*/ 683708 w 1033409"/>
              <a:gd name="connsiteY33" fmla="*/ 525943 h 662676"/>
              <a:gd name="connsiteX34" fmla="*/ 632433 w 1033409"/>
              <a:gd name="connsiteY34" fmla="*/ 508852 h 662676"/>
              <a:gd name="connsiteX35" fmla="*/ 598250 w 1033409"/>
              <a:gd name="connsiteY35" fmla="*/ 491760 h 662676"/>
              <a:gd name="connsiteX36" fmla="*/ 529884 w 1033409"/>
              <a:gd name="connsiteY36" fmla="*/ 431940 h 662676"/>
              <a:gd name="connsiteX37" fmla="*/ 504246 w 1033409"/>
              <a:gd name="connsiteY37" fmla="*/ 414848 h 662676"/>
              <a:gd name="connsiteX38" fmla="*/ 410243 w 1033409"/>
              <a:gd name="connsiteY38" fmla="*/ 423394 h 662676"/>
              <a:gd name="connsiteX39" fmla="*/ 393151 w 1033409"/>
              <a:gd name="connsiteY39" fmla="*/ 457577 h 662676"/>
              <a:gd name="connsiteX40" fmla="*/ 324785 w 1033409"/>
              <a:gd name="connsiteY40" fmla="*/ 474669 h 662676"/>
              <a:gd name="connsiteX41" fmla="*/ 307693 w 1033409"/>
              <a:gd name="connsiteY41" fmla="*/ 474669 h 662676"/>
              <a:gd name="connsiteX42" fmla="*/ 282056 w 1033409"/>
              <a:gd name="connsiteY42" fmla="*/ 466123 h 662676"/>
              <a:gd name="connsiteX43" fmla="*/ 290602 w 1033409"/>
              <a:gd name="connsiteY43" fmla="*/ 491760 h 662676"/>
              <a:gd name="connsiteX44" fmla="*/ 264964 w 1033409"/>
              <a:gd name="connsiteY44" fmla="*/ 474669 h 662676"/>
              <a:gd name="connsiteX45" fmla="*/ 205144 w 1033409"/>
              <a:gd name="connsiteY45" fmla="*/ 457577 h 662676"/>
              <a:gd name="connsiteX46" fmla="*/ 42773 w 1033409"/>
              <a:gd name="connsiteY46" fmla="*/ 449031 h 662676"/>
              <a:gd name="connsiteX47" fmla="*/ 17136 w 1033409"/>
              <a:gd name="connsiteY47" fmla="*/ 423394 h 662676"/>
              <a:gd name="connsiteX48" fmla="*/ 45 w 1033409"/>
              <a:gd name="connsiteY48" fmla="*/ 380665 h 66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33409" h="662676">
                <a:moveTo>
                  <a:pt x="8590" y="440485"/>
                </a:moveTo>
                <a:cubicBezTo>
                  <a:pt x="5703" y="400064"/>
                  <a:pt x="-9206" y="292871"/>
                  <a:pt x="8590" y="243932"/>
                </a:cubicBezTo>
                <a:cubicBezTo>
                  <a:pt x="13160" y="231363"/>
                  <a:pt x="49534" y="221738"/>
                  <a:pt x="59865" y="218295"/>
                </a:cubicBezTo>
                <a:cubicBezTo>
                  <a:pt x="68411" y="212598"/>
                  <a:pt x="76062" y="205249"/>
                  <a:pt x="85502" y="201203"/>
                </a:cubicBezTo>
                <a:cubicBezTo>
                  <a:pt x="121197" y="185905"/>
                  <a:pt x="130669" y="194488"/>
                  <a:pt x="170960" y="201203"/>
                </a:cubicBezTo>
                <a:cubicBezTo>
                  <a:pt x="207992" y="195506"/>
                  <a:pt x="246327" y="195394"/>
                  <a:pt x="282056" y="184111"/>
                </a:cubicBezTo>
                <a:cubicBezTo>
                  <a:pt x="301644" y="177925"/>
                  <a:pt x="333330" y="149928"/>
                  <a:pt x="333330" y="149928"/>
                </a:cubicBezTo>
                <a:cubicBezTo>
                  <a:pt x="344725" y="152777"/>
                  <a:pt x="356718" y="153847"/>
                  <a:pt x="367514" y="158474"/>
                </a:cubicBezTo>
                <a:cubicBezTo>
                  <a:pt x="376954" y="162520"/>
                  <a:pt x="382983" y="174113"/>
                  <a:pt x="393151" y="175566"/>
                </a:cubicBezTo>
                <a:cubicBezTo>
                  <a:pt x="404778" y="177227"/>
                  <a:pt x="415940" y="169869"/>
                  <a:pt x="427334" y="167020"/>
                </a:cubicBezTo>
                <a:cubicBezTo>
                  <a:pt x="433031" y="158474"/>
                  <a:pt x="436406" y="147799"/>
                  <a:pt x="444426" y="141383"/>
                </a:cubicBezTo>
                <a:cubicBezTo>
                  <a:pt x="453186" y="134375"/>
                  <a:pt x="510663" y="124717"/>
                  <a:pt x="512792" y="124291"/>
                </a:cubicBezTo>
                <a:cubicBezTo>
                  <a:pt x="532732" y="132837"/>
                  <a:pt x="552365" y="142140"/>
                  <a:pt x="572613" y="149928"/>
                </a:cubicBezTo>
                <a:cubicBezTo>
                  <a:pt x="644724" y="177663"/>
                  <a:pt x="602574" y="152811"/>
                  <a:pt x="649525" y="184111"/>
                </a:cubicBezTo>
                <a:cubicBezTo>
                  <a:pt x="666617" y="178414"/>
                  <a:pt x="688061" y="179759"/>
                  <a:pt x="700800" y="167020"/>
                </a:cubicBezTo>
                <a:cubicBezTo>
                  <a:pt x="717437" y="150383"/>
                  <a:pt x="718427" y="94375"/>
                  <a:pt x="726437" y="73016"/>
                </a:cubicBezTo>
                <a:cubicBezTo>
                  <a:pt x="730043" y="63399"/>
                  <a:pt x="737832" y="55925"/>
                  <a:pt x="743529" y="47379"/>
                </a:cubicBezTo>
                <a:cubicBezTo>
                  <a:pt x="752063" y="21773"/>
                  <a:pt x="761677" y="-35006"/>
                  <a:pt x="820441" y="30287"/>
                </a:cubicBezTo>
                <a:cubicBezTo>
                  <a:pt x="837697" y="49460"/>
                  <a:pt x="826420" y="81532"/>
                  <a:pt x="828987" y="107199"/>
                </a:cubicBezTo>
                <a:cubicBezTo>
                  <a:pt x="832118" y="138507"/>
                  <a:pt x="832064" y="170218"/>
                  <a:pt x="837532" y="201203"/>
                </a:cubicBezTo>
                <a:cubicBezTo>
                  <a:pt x="840513" y="218094"/>
                  <a:pt x="854526" y="262644"/>
                  <a:pt x="871716" y="278115"/>
                </a:cubicBezTo>
                <a:cubicBezTo>
                  <a:pt x="920815" y="322304"/>
                  <a:pt x="927778" y="323238"/>
                  <a:pt x="974265" y="346482"/>
                </a:cubicBezTo>
                <a:cubicBezTo>
                  <a:pt x="977114" y="355028"/>
                  <a:pt x="976441" y="365749"/>
                  <a:pt x="982811" y="372119"/>
                </a:cubicBezTo>
                <a:cubicBezTo>
                  <a:pt x="1026960" y="416268"/>
                  <a:pt x="1090499" y="391851"/>
                  <a:pt x="931536" y="406302"/>
                </a:cubicBezTo>
                <a:cubicBezTo>
                  <a:pt x="940082" y="414848"/>
                  <a:pt x="957173" y="419854"/>
                  <a:pt x="957173" y="431940"/>
                </a:cubicBezTo>
                <a:cubicBezTo>
                  <a:pt x="957173" y="442983"/>
                  <a:pt x="912220" y="455470"/>
                  <a:pt x="905899" y="457577"/>
                </a:cubicBezTo>
                <a:cubicBezTo>
                  <a:pt x="884553" y="521613"/>
                  <a:pt x="905536" y="451932"/>
                  <a:pt x="888807" y="585764"/>
                </a:cubicBezTo>
                <a:cubicBezTo>
                  <a:pt x="887350" y="597418"/>
                  <a:pt x="882809" y="608482"/>
                  <a:pt x="880261" y="619947"/>
                </a:cubicBezTo>
                <a:cubicBezTo>
                  <a:pt x="877110" y="634126"/>
                  <a:pt x="874564" y="648433"/>
                  <a:pt x="871716" y="662676"/>
                </a:cubicBezTo>
                <a:cubicBezTo>
                  <a:pt x="866019" y="654130"/>
                  <a:pt x="859217" y="646225"/>
                  <a:pt x="854624" y="637039"/>
                </a:cubicBezTo>
                <a:cubicBezTo>
                  <a:pt x="837997" y="603786"/>
                  <a:pt x="853956" y="615541"/>
                  <a:pt x="837532" y="577218"/>
                </a:cubicBezTo>
                <a:cubicBezTo>
                  <a:pt x="833486" y="567778"/>
                  <a:pt x="828461" y="557997"/>
                  <a:pt x="820441" y="551581"/>
                </a:cubicBezTo>
                <a:cubicBezTo>
                  <a:pt x="813407" y="545954"/>
                  <a:pt x="803657" y="544695"/>
                  <a:pt x="794803" y="543035"/>
                </a:cubicBezTo>
                <a:cubicBezTo>
                  <a:pt x="757977" y="536130"/>
                  <a:pt x="720740" y="531640"/>
                  <a:pt x="683708" y="525943"/>
                </a:cubicBezTo>
                <a:cubicBezTo>
                  <a:pt x="649571" y="474740"/>
                  <a:pt x="688621" y="515876"/>
                  <a:pt x="632433" y="508852"/>
                </a:cubicBezTo>
                <a:cubicBezTo>
                  <a:pt x="619792" y="507272"/>
                  <a:pt x="609644" y="497457"/>
                  <a:pt x="598250" y="491760"/>
                </a:cubicBezTo>
                <a:cubicBezTo>
                  <a:pt x="569765" y="449031"/>
                  <a:pt x="589705" y="471820"/>
                  <a:pt x="529884" y="431940"/>
                </a:cubicBezTo>
                <a:lnTo>
                  <a:pt x="504246" y="414848"/>
                </a:lnTo>
                <a:cubicBezTo>
                  <a:pt x="472912" y="417697"/>
                  <a:pt x="439609" y="412099"/>
                  <a:pt x="410243" y="423394"/>
                </a:cubicBezTo>
                <a:cubicBezTo>
                  <a:pt x="398353" y="427967"/>
                  <a:pt x="404075" y="451023"/>
                  <a:pt x="393151" y="457577"/>
                </a:cubicBezTo>
                <a:cubicBezTo>
                  <a:pt x="373008" y="469663"/>
                  <a:pt x="324785" y="474669"/>
                  <a:pt x="324785" y="474669"/>
                </a:cubicBezTo>
                <a:cubicBezTo>
                  <a:pt x="340559" y="521995"/>
                  <a:pt x="335128" y="492959"/>
                  <a:pt x="307693" y="474669"/>
                </a:cubicBezTo>
                <a:cubicBezTo>
                  <a:pt x="300198" y="469672"/>
                  <a:pt x="290602" y="468972"/>
                  <a:pt x="282056" y="466123"/>
                </a:cubicBezTo>
                <a:cubicBezTo>
                  <a:pt x="284905" y="474669"/>
                  <a:pt x="298659" y="487732"/>
                  <a:pt x="290602" y="491760"/>
                </a:cubicBezTo>
                <a:cubicBezTo>
                  <a:pt x="281415" y="496353"/>
                  <a:pt x="274500" y="478483"/>
                  <a:pt x="264964" y="474669"/>
                </a:cubicBezTo>
                <a:cubicBezTo>
                  <a:pt x="245709" y="466967"/>
                  <a:pt x="225084" y="463274"/>
                  <a:pt x="205144" y="457577"/>
                </a:cubicBezTo>
                <a:cubicBezTo>
                  <a:pt x="139567" y="473971"/>
                  <a:pt x="144334" y="477242"/>
                  <a:pt x="42773" y="449031"/>
                </a:cubicBezTo>
                <a:cubicBezTo>
                  <a:pt x="31129" y="445796"/>
                  <a:pt x="25682" y="431940"/>
                  <a:pt x="17136" y="423394"/>
                </a:cubicBezTo>
                <a:cubicBezTo>
                  <a:pt x="6576" y="391713"/>
                  <a:pt x="12618" y="405813"/>
                  <a:pt x="45" y="380665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1" name="Volný tvar 9220"/>
          <p:cNvSpPr/>
          <p:nvPr/>
        </p:nvSpPr>
        <p:spPr>
          <a:xfrm>
            <a:off x="6441420" y="4229311"/>
            <a:ext cx="372124" cy="156428"/>
          </a:xfrm>
          <a:custGeom>
            <a:avLst/>
            <a:gdLst>
              <a:gd name="connsiteX0" fmla="*/ 335395 w 372124"/>
              <a:gd name="connsiteY0" fmla="*/ 154682 h 156428"/>
              <a:gd name="connsiteX1" fmla="*/ 292666 w 372124"/>
              <a:gd name="connsiteY1" fmla="*/ 120498 h 156428"/>
              <a:gd name="connsiteX2" fmla="*/ 267029 w 372124"/>
              <a:gd name="connsiteY2" fmla="*/ 111953 h 156428"/>
              <a:gd name="connsiteX3" fmla="*/ 207208 w 372124"/>
              <a:gd name="connsiteY3" fmla="*/ 86315 h 156428"/>
              <a:gd name="connsiteX4" fmla="*/ 147387 w 372124"/>
              <a:gd name="connsiteY4" fmla="*/ 94861 h 156428"/>
              <a:gd name="connsiteX5" fmla="*/ 138842 w 372124"/>
              <a:gd name="connsiteY5" fmla="*/ 120498 h 156428"/>
              <a:gd name="connsiteX6" fmla="*/ 113204 w 372124"/>
              <a:gd name="connsiteY6" fmla="*/ 137590 h 156428"/>
              <a:gd name="connsiteX7" fmla="*/ 61930 w 372124"/>
              <a:gd name="connsiteY7" fmla="*/ 103407 h 156428"/>
              <a:gd name="connsiteX8" fmla="*/ 10655 w 372124"/>
              <a:gd name="connsiteY8" fmla="*/ 60678 h 156428"/>
              <a:gd name="connsiteX9" fmla="*/ 10655 w 372124"/>
              <a:gd name="connsiteY9" fmla="*/ 857 h 156428"/>
              <a:gd name="connsiteX10" fmla="*/ 44838 w 372124"/>
              <a:gd name="connsiteY10" fmla="*/ 17949 h 156428"/>
              <a:gd name="connsiteX11" fmla="*/ 61930 w 372124"/>
              <a:gd name="connsiteY11" fmla="*/ 43586 h 156428"/>
              <a:gd name="connsiteX12" fmla="*/ 96113 w 372124"/>
              <a:gd name="connsiteY12" fmla="*/ 52132 h 156428"/>
              <a:gd name="connsiteX13" fmla="*/ 232845 w 372124"/>
              <a:gd name="connsiteY13" fmla="*/ 43586 h 156428"/>
              <a:gd name="connsiteX14" fmla="*/ 267029 w 372124"/>
              <a:gd name="connsiteY14" fmla="*/ 35040 h 156428"/>
              <a:gd name="connsiteX15" fmla="*/ 301212 w 372124"/>
              <a:gd name="connsiteY15" fmla="*/ 52132 h 156428"/>
              <a:gd name="connsiteX16" fmla="*/ 335395 w 372124"/>
              <a:gd name="connsiteY16" fmla="*/ 60678 h 156428"/>
              <a:gd name="connsiteX17" fmla="*/ 361032 w 372124"/>
              <a:gd name="connsiteY17" fmla="*/ 120498 h 156428"/>
              <a:gd name="connsiteX18" fmla="*/ 369578 w 372124"/>
              <a:gd name="connsiteY18" fmla="*/ 146136 h 156428"/>
              <a:gd name="connsiteX19" fmla="*/ 335395 w 372124"/>
              <a:gd name="connsiteY19" fmla="*/ 154682 h 15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2124" h="156428">
                <a:moveTo>
                  <a:pt x="335395" y="154682"/>
                </a:moveTo>
                <a:cubicBezTo>
                  <a:pt x="322576" y="150409"/>
                  <a:pt x="308134" y="130165"/>
                  <a:pt x="292666" y="120498"/>
                </a:cubicBezTo>
                <a:cubicBezTo>
                  <a:pt x="285027" y="115724"/>
                  <a:pt x="275309" y="115501"/>
                  <a:pt x="267029" y="111953"/>
                </a:cubicBezTo>
                <a:cubicBezTo>
                  <a:pt x="193096" y="80268"/>
                  <a:pt x="267340" y="106360"/>
                  <a:pt x="207208" y="86315"/>
                </a:cubicBezTo>
                <a:cubicBezTo>
                  <a:pt x="187268" y="89164"/>
                  <a:pt x="165403" y="85853"/>
                  <a:pt x="147387" y="94861"/>
                </a:cubicBezTo>
                <a:cubicBezTo>
                  <a:pt x="139330" y="98889"/>
                  <a:pt x="144469" y="113464"/>
                  <a:pt x="138842" y="120498"/>
                </a:cubicBezTo>
                <a:cubicBezTo>
                  <a:pt x="132426" y="128518"/>
                  <a:pt x="121750" y="131893"/>
                  <a:pt x="113204" y="137590"/>
                </a:cubicBezTo>
                <a:cubicBezTo>
                  <a:pt x="68149" y="122571"/>
                  <a:pt x="104606" y="138970"/>
                  <a:pt x="61930" y="103407"/>
                </a:cubicBezTo>
                <a:cubicBezTo>
                  <a:pt x="-9456" y="43919"/>
                  <a:pt x="85552" y="135575"/>
                  <a:pt x="10655" y="60678"/>
                </a:cubicBezTo>
                <a:cubicBezTo>
                  <a:pt x="7109" y="50041"/>
                  <a:pt x="-11438" y="9694"/>
                  <a:pt x="10655" y="857"/>
                </a:cubicBezTo>
                <a:cubicBezTo>
                  <a:pt x="22483" y="-3874"/>
                  <a:pt x="33444" y="12252"/>
                  <a:pt x="44838" y="17949"/>
                </a:cubicBezTo>
                <a:cubicBezTo>
                  <a:pt x="50535" y="26495"/>
                  <a:pt x="53384" y="37889"/>
                  <a:pt x="61930" y="43586"/>
                </a:cubicBezTo>
                <a:cubicBezTo>
                  <a:pt x="71702" y="50101"/>
                  <a:pt x="84368" y="52132"/>
                  <a:pt x="96113" y="52132"/>
                </a:cubicBezTo>
                <a:cubicBezTo>
                  <a:pt x="141779" y="52132"/>
                  <a:pt x="187268" y="46435"/>
                  <a:pt x="232845" y="43586"/>
                </a:cubicBezTo>
                <a:cubicBezTo>
                  <a:pt x="244240" y="40737"/>
                  <a:pt x="255374" y="33583"/>
                  <a:pt x="267029" y="35040"/>
                </a:cubicBezTo>
                <a:cubicBezTo>
                  <a:pt x="279670" y="36620"/>
                  <a:pt x="289284" y="47659"/>
                  <a:pt x="301212" y="52132"/>
                </a:cubicBezTo>
                <a:cubicBezTo>
                  <a:pt x="312209" y="56256"/>
                  <a:pt x="324001" y="57829"/>
                  <a:pt x="335395" y="60678"/>
                </a:cubicBezTo>
                <a:cubicBezTo>
                  <a:pt x="361415" y="99707"/>
                  <a:pt x="347236" y="72211"/>
                  <a:pt x="361032" y="120498"/>
                </a:cubicBezTo>
                <a:cubicBezTo>
                  <a:pt x="363507" y="129160"/>
                  <a:pt x="377858" y="142587"/>
                  <a:pt x="369578" y="146136"/>
                </a:cubicBezTo>
                <a:cubicBezTo>
                  <a:pt x="348632" y="155113"/>
                  <a:pt x="348214" y="158955"/>
                  <a:pt x="335395" y="154682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2" name="Volný tvar 9221"/>
          <p:cNvSpPr/>
          <p:nvPr/>
        </p:nvSpPr>
        <p:spPr>
          <a:xfrm>
            <a:off x="6058795" y="3666146"/>
            <a:ext cx="367943" cy="240252"/>
          </a:xfrm>
          <a:custGeom>
            <a:avLst/>
            <a:gdLst>
              <a:gd name="connsiteX0" fmla="*/ 342005 w 367943"/>
              <a:gd name="connsiteY0" fmla="*/ 239282 h 240252"/>
              <a:gd name="connsiteX1" fmla="*/ 299276 w 367943"/>
              <a:gd name="connsiteY1" fmla="*/ 230736 h 240252"/>
              <a:gd name="connsiteX2" fmla="*/ 171089 w 367943"/>
              <a:gd name="connsiteY2" fmla="*/ 213645 h 240252"/>
              <a:gd name="connsiteX3" fmla="*/ 145452 w 367943"/>
              <a:gd name="connsiteY3" fmla="*/ 230736 h 240252"/>
              <a:gd name="connsiteX4" fmla="*/ 102723 w 367943"/>
              <a:gd name="connsiteY4" fmla="*/ 213645 h 240252"/>
              <a:gd name="connsiteX5" fmla="*/ 77085 w 367943"/>
              <a:gd name="connsiteY5" fmla="*/ 205099 h 240252"/>
              <a:gd name="connsiteX6" fmla="*/ 25811 w 367943"/>
              <a:gd name="connsiteY6" fmla="*/ 145278 h 240252"/>
              <a:gd name="connsiteX7" fmla="*/ 17265 w 367943"/>
              <a:gd name="connsiteY7" fmla="*/ 119641 h 240252"/>
              <a:gd name="connsiteX8" fmla="*/ 8719 w 367943"/>
              <a:gd name="connsiteY8" fmla="*/ 51275 h 240252"/>
              <a:gd name="connsiteX9" fmla="*/ 173 w 367943"/>
              <a:gd name="connsiteY9" fmla="*/ 25637 h 240252"/>
              <a:gd name="connsiteX10" fmla="*/ 17265 w 367943"/>
              <a:gd name="connsiteY10" fmla="*/ 0 h 240252"/>
              <a:gd name="connsiteX11" fmla="*/ 68540 w 367943"/>
              <a:gd name="connsiteY11" fmla="*/ 25637 h 240252"/>
              <a:gd name="connsiteX12" fmla="*/ 136906 w 367943"/>
              <a:gd name="connsiteY12" fmla="*/ 8546 h 240252"/>
              <a:gd name="connsiteX13" fmla="*/ 188181 w 367943"/>
              <a:gd name="connsiteY13" fmla="*/ 25637 h 240252"/>
              <a:gd name="connsiteX14" fmla="*/ 213818 w 367943"/>
              <a:gd name="connsiteY14" fmla="*/ 34183 h 240252"/>
              <a:gd name="connsiteX15" fmla="*/ 230910 w 367943"/>
              <a:gd name="connsiteY15" fmla="*/ 59820 h 240252"/>
              <a:gd name="connsiteX16" fmla="*/ 239455 w 367943"/>
              <a:gd name="connsiteY16" fmla="*/ 102549 h 240252"/>
              <a:gd name="connsiteX17" fmla="*/ 273639 w 367943"/>
              <a:gd name="connsiteY17" fmla="*/ 119641 h 240252"/>
              <a:gd name="connsiteX18" fmla="*/ 316368 w 367943"/>
              <a:gd name="connsiteY18" fmla="*/ 111095 h 240252"/>
              <a:gd name="connsiteX19" fmla="*/ 342005 w 367943"/>
              <a:gd name="connsiteY19" fmla="*/ 59820 h 240252"/>
              <a:gd name="connsiteX20" fmla="*/ 342005 w 367943"/>
              <a:gd name="connsiteY20" fmla="*/ 205099 h 240252"/>
              <a:gd name="connsiteX21" fmla="*/ 342005 w 367943"/>
              <a:gd name="connsiteY21" fmla="*/ 239282 h 24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7943" h="240252">
                <a:moveTo>
                  <a:pt x="342005" y="239282"/>
                </a:moveTo>
                <a:cubicBezTo>
                  <a:pt x="334883" y="243555"/>
                  <a:pt x="313702" y="232433"/>
                  <a:pt x="299276" y="230736"/>
                </a:cubicBezTo>
                <a:cubicBezTo>
                  <a:pt x="170004" y="215527"/>
                  <a:pt x="233928" y="234590"/>
                  <a:pt x="171089" y="213645"/>
                </a:cubicBezTo>
                <a:cubicBezTo>
                  <a:pt x="162543" y="219342"/>
                  <a:pt x="155723" y="230736"/>
                  <a:pt x="145452" y="230736"/>
                </a:cubicBezTo>
                <a:cubicBezTo>
                  <a:pt x="130112" y="230736"/>
                  <a:pt x="117086" y="219031"/>
                  <a:pt x="102723" y="213645"/>
                </a:cubicBezTo>
                <a:cubicBezTo>
                  <a:pt x="94288" y="210482"/>
                  <a:pt x="85631" y="207948"/>
                  <a:pt x="77085" y="205099"/>
                </a:cubicBezTo>
                <a:cubicBezTo>
                  <a:pt x="56881" y="184894"/>
                  <a:pt x="40428" y="170857"/>
                  <a:pt x="25811" y="145278"/>
                </a:cubicBezTo>
                <a:cubicBezTo>
                  <a:pt x="21342" y="137457"/>
                  <a:pt x="20114" y="128187"/>
                  <a:pt x="17265" y="119641"/>
                </a:cubicBezTo>
                <a:cubicBezTo>
                  <a:pt x="14416" y="96852"/>
                  <a:pt x="12827" y="73871"/>
                  <a:pt x="8719" y="51275"/>
                </a:cubicBezTo>
                <a:cubicBezTo>
                  <a:pt x="7108" y="42412"/>
                  <a:pt x="-1308" y="34523"/>
                  <a:pt x="173" y="25637"/>
                </a:cubicBezTo>
                <a:cubicBezTo>
                  <a:pt x="1862" y="15506"/>
                  <a:pt x="11568" y="8546"/>
                  <a:pt x="17265" y="0"/>
                </a:cubicBezTo>
                <a:cubicBezTo>
                  <a:pt x="30227" y="8641"/>
                  <a:pt x="50850" y="25637"/>
                  <a:pt x="68540" y="25637"/>
                </a:cubicBezTo>
                <a:cubicBezTo>
                  <a:pt x="89162" y="25637"/>
                  <a:pt x="116677" y="15288"/>
                  <a:pt x="136906" y="8546"/>
                </a:cubicBezTo>
                <a:lnTo>
                  <a:pt x="188181" y="25637"/>
                </a:lnTo>
                <a:lnTo>
                  <a:pt x="213818" y="34183"/>
                </a:lnTo>
                <a:cubicBezTo>
                  <a:pt x="219515" y="42729"/>
                  <a:pt x="227304" y="50203"/>
                  <a:pt x="230910" y="59820"/>
                </a:cubicBezTo>
                <a:cubicBezTo>
                  <a:pt x="236010" y="73420"/>
                  <a:pt x="231013" y="90729"/>
                  <a:pt x="239455" y="102549"/>
                </a:cubicBezTo>
                <a:cubicBezTo>
                  <a:pt x="246860" y="112916"/>
                  <a:pt x="262244" y="113944"/>
                  <a:pt x="273639" y="119641"/>
                </a:cubicBezTo>
                <a:cubicBezTo>
                  <a:pt x="287882" y="116792"/>
                  <a:pt x="303757" y="118301"/>
                  <a:pt x="316368" y="111095"/>
                </a:cubicBezTo>
                <a:cubicBezTo>
                  <a:pt x="330010" y="103299"/>
                  <a:pt x="337619" y="72979"/>
                  <a:pt x="342005" y="59820"/>
                </a:cubicBezTo>
                <a:cubicBezTo>
                  <a:pt x="377621" y="113244"/>
                  <a:pt x="375543" y="97780"/>
                  <a:pt x="342005" y="205099"/>
                </a:cubicBezTo>
                <a:cubicBezTo>
                  <a:pt x="338942" y="214902"/>
                  <a:pt x="349127" y="235009"/>
                  <a:pt x="342005" y="239282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3" name="Volný tvar 9222"/>
          <p:cNvSpPr/>
          <p:nvPr/>
        </p:nvSpPr>
        <p:spPr>
          <a:xfrm>
            <a:off x="5879507" y="3119215"/>
            <a:ext cx="222190" cy="341832"/>
          </a:xfrm>
          <a:custGeom>
            <a:avLst/>
            <a:gdLst>
              <a:gd name="connsiteX0" fmla="*/ 136732 w 222190"/>
              <a:gd name="connsiteY0" fmla="*/ 290557 h 341832"/>
              <a:gd name="connsiteX1" fmla="*/ 94003 w 222190"/>
              <a:gd name="connsiteY1" fmla="*/ 273465 h 341832"/>
              <a:gd name="connsiteX2" fmla="*/ 17091 w 222190"/>
              <a:gd name="connsiteY2" fmla="*/ 256374 h 341832"/>
              <a:gd name="connsiteX3" fmla="*/ 0 w 222190"/>
              <a:gd name="connsiteY3" fmla="*/ 230736 h 341832"/>
              <a:gd name="connsiteX4" fmla="*/ 51274 w 222190"/>
              <a:gd name="connsiteY4" fmla="*/ 196553 h 341832"/>
              <a:gd name="connsiteX5" fmla="*/ 76912 w 222190"/>
              <a:gd name="connsiteY5" fmla="*/ 170916 h 341832"/>
              <a:gd name="connsiteX6" fmla="*/ 85457 w 222190"/>
              <a:gd name="connsiteY6" fmla="*/ 51275 h 341832"/>
              <a:gd name="connsiteX7" fmla="*/ 136732 w 222190"/>
              <a:gd name="connsiteY7" fmla="*/ 0 h 341832"/>
              <a:gd name="connsiteX8" fmla="*/ 179461 w 222190"/>
              <a:gd name="connsiteY8" fmla="*/ 8546 h 341832"/>
              <a:gd name="connsiteX9" fmla="*/ 213644 w 222190"/>
              <a:gd name="connsiteY9" fmla="*/ 94004 h 341832"/>
              <a:gd name="connsiteX10" fmla="*/ 222190 w 222190"/>
              <a:gd name="connsiteY10" fmla="*/ 119641 h 341832"/>
              <a:gd name="connsiteX11" fmla="*/ 213644 w 222190"/>
              <a:gd name="connsiteY11" fmla="*/ 196553 h 341832"/>
              <a:gd name="connsiteX12" fmla="*/ 196553 w 222190"/>
              <a:gd name="connsiteY12" fmla="*/ 222191 h 341832"/>
              <a:gd name="connsiteX13" fmla="*/ 188007 w 222190"/>
              <a:gd name="connsiteY13" fmla="*/ 341832 h 341832"/>
              <a:gd name="connsiteX14" fmla="*/ 153824 w 222190"/>
              <a:gd name="connsiteY14" fmla="*/ 307649 h 341832"/>
              <a:gd name="connsiteX15" fmla="*/ 136732 w 222190"/>
              <a:gd name="connsiteY15" fmla="*/ 290557 h 341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2190" h="341832">
                <a:moveTo>
                  <a:pt x="136732" y="290557"/>
                </a:moveTo>
                <a:cubicBezTo>
                  <a:pt x="126762" y="284860"/>
                  <a:pt x="108753" y="277679"/>
                  <a:pt x="94003" y="273465"/>
                </a:cubicBezTo>
                <a:cubicBezTo>
                  <a:pt x="68751" y="266250"/>
                  <a:pt x="41000" y="267242"/>
                  <a:pt x="17091" y="256374"/>
                </a:cubicBezTo>
                <a:cubicBezTo>
                  <a:pt x="7741" y="252124"/>
                  <a:pt x="5697" y="239282"/>
                  <a:pt x="0" y="230736"/>
                </a:cubicBezTo>
                <a:cubicBezTo>
                  <a:pt x="16975" y="179808"/>
                  <a:pt x="-6475" y="225427"/>
                  <a:pt x="51274" y="196553"/>
                </a:cubicBezTo>
                <a:cubicBezTo>
                  <a:pt x="62084" y="191148"/>
                  <a:pt x="68366" y="179462"/>
                  <a:pt x="76912" y="170916"/>
                </a:cubicBezTo>
                <a:cubicBezTo>
                  <a:pt x="79760" y="131036"/>
                  <a:pt x="72249" y="89012"/>
                  <a:pt x="85457" y="51275"/>
                </a:cubicBezTo>
                <a:cubicBezTo>
                  <a:pt x="93442" y="28461"/>
                  <a:pt x="136732" y="0"/>
                  <a:pt x="136732" y="0"/>
                </a:cubicBezTo>
                <a:cubicBezTo>
                  <a:pt x="150975" y="2849"/>
                  <a:pt x="166469" y="2050"/>
                  <a:pt x="179461" y="8546"/>
                </a:cubicBezTo>
                <a:cubicBezTo>
                  <a:pt x="217647" y="27638"/>
                  <a:pt x="206216" y="56864"/>
                  <a:pt x="213644" y="94004"/>
                </a:cubicBezTo>
                <a:cubicBezTo>
                  <a:pt x="215411" y="102837"/>
                  <a:pt x="219341" y="111095"/>
                  <a:pt x="222190" y="119641"/>
                </a:cubicBezTo>
                <a:cubicBezTo>
                  <a:pt x="219341" y="145278"/>
                  <a:pt x="219900" y="171528"/>
                  <a:pt x="213644" y="196553"/>
                </a:cubicBezTo>
                <a:cubicBezTo>
                  <a:pt x="211153" y="206517"/>
                  <a:pt x="198338" y="212076"/>
                  <a:pt x="196553" y="222191"/>
                </a:cubicBezTo>
                <a:cubicBezTo>
                  <a:pt x="189605" y="261565"/>
                  <a:pt x="190856" y="301952"/>
                  <a:pt x="188007" y="341832"/>
                </a:cubicBezTo>
                <a:cubicBezTo>
                  <a:pt x="139174" y="325554"/>
                  <a:pt x="179869" y="346715"/>
                  <a:pt x="153824" y="307649"/>
                </a:cubicBezTo>
                <a:cubicBezTo>
                  <a:pt x="147120" y="297593"/>
                  <a:pt x="146702" y="296254"/>
                  <a:pt x="136732" y="29055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4" name="Volný tvar 9223"/>
          <p:cNvSpPr/>
          <p:nvPr/>
        </p:nvSpPr>
        <p:spPr>
          <a:xfrm>
            <a:off x="6458474" y="2716995"/>
            <a:ext cx="130333" cy="116496"/>
          </a:xfrm>
          <a:custGeom>
            <a:avLst/>
            <a:gdLst>
              <a:gd name="connsiteX0" fmla="*/ 53421 w 130333"/>
              <a:gd name="connsiteY0" fmla="*/ 94571 h 116496"/>
              <a:gd name="connsiteX1" fmla="*/ 2147 w 130333"/>
              <a:gd name="connsiteY1" fmla="*/ 77480 h 116496"/>
              <a:gd name="connsiteX2" fmla="*/ 10692 w 130333"/>
              <a:gd name="connsiteY2" fmla="*/ 51842 h 116496"/>
              <a:gd name="connsiteX3" fmla="*/ 70513 w 130333"/>
              <a:gd name="connsiteY3" fmla="*/ 26205 h 116496"/>
              <a:gd name="connsiteX4" fmla="*/ 104696 w 130333"/>
              <a:gd name="connsiteY4" fmla="*/ 26205 h 116496"/>
              <a:gd name="connsiteX5" fmla="*/ 130333 w 130333"/>
              <a:gd name="connsiteY5" fmla="*/ 34751 h 116496"/>
              <a:gd name="connsiteX6" fmla="*/ 96150 w 130333"/>
              <a:gd name="connsiteY6" fmla="*/ 86026 h 116496"/>
              <a:gd name="connsiteX7" fmla="*/ 2147 w 130333"/>
              <a:gd name="connsiteY7" fmla="*/ 111663 h 1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0333" h="116496">
                <a:moveTo>
                  <a:pt x="53421" y="94571"/>
                </a:moveTo>
                <a:cubicBezTo>
                  <a:pt x="36330" y="88874"/>
                  <a:pt x="14886" y="90219"/>
                  <a:pt x="2147" y="77480"/>
                </a:cubicBezTo>
                <a:cubicBezTo>
                  <a:pt x="-4223" y="71110"/>
                  <a:pt x="5065" y="58876"/>
                  <a:pt x="10692" y="51842"/>
                </a:cubicBezTo>
                <a:cubicBezTo>
                  <a:pt x="25445" y="33401"/>
                  <a:pt x="49989" y="31336"/>
                  <a:pt x="70513" y="26205"/>
                </a:cubicBezTo>
                <a:cubicBezTo>
                  <a:pt x="100238" y="-18381"/>
                  <a:pt x="74972" y="2425"/>
                  <a:pt x="104696" y="26205"/>
                </a:cubicBezTo>
                <a:cubicBezTo>
                  <a:pt x="111730" y="31832"/>
                  <a:pt x="121787" y="31902"/>
                  <a:pt x="130333" y="34751"/>
                </a:cubicBezTo>
                <a:lnTo>
                  <a:pt x="96150" y="86026"/>
                </a:lnTo>
                <a:cubicBezTo>
                  <a:pt x="64838" y="132995"/>
                  <a:pt x="89330" y="111663"/>
                  <a:pt x="2147" y="111663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5" name="Volný tvar 9224"/>
          <p:cNvSpPr/>
          <p:nvPr/>
        </p:nvSpPr>
        <p:spPr>
          <a:xfrm>
            <a:off x="6691357" y="2982482"/>
            <a:ext cx="760576" cy="547379"/>
          </a:xfrm>
          <a:custGeom>
            <a:avLst/>
            <a:gdLst>
              <a:gd name="connsiteX0" fmla="*/ 102550 w 760576"/>
              <a:gd name="connsiteY0" fmla="*/ 85458 h 547379"/>
              <a:gd name="connsiteX1" fmla="*/ 111095 w 760576"/>
              <a:gd name="connsiteY1" fmla="*/ 51275 h 547379"/>
              <a:gd name="connsiteX2" fmla="*/ 170916 w 760576"/>
              <a:gd name="connsiteY2" fmla="*/ 76912 h 547379"/>
              <a:gd name="connsiteX3" fmla="*/ 145279 w 760576"/>
              <a:gd name="connsiteY3" fmla="*/ 0 h 547379"/>
              <a:gd name="connsiteX4" fmla="*/ 188007 w 760576"/>
              <a:gd name="connsiteY4" fmla="*/ 34183 h 547379"/>
              <a:gd name="connsiteX5" fmla="*/ 239282 w 760576"/>
              <a:gd name="connsiteY5" fmla="*/ 68367 h 547379"/>
              <a:gd name="connsiteX6" fmla="*/ 264920 w 760576"/>
              <a:gd name="connsiteY6" fmla="*/ 85458 h 547379"/>
              <a:gd name="connsiteX7" fmla="*/ 290557 w 760576"/>
              <a:gd name="connsiteY7" fmla="*/ 76912 h 547379"/>
              <a:gd name="connsiteX8" fmla="*/ 299103 w 760576"/>
              <a:gd name="connsiteY8" fmla="*/ 102550 h 547379"/>
              <a:gd name="connsiteX9" fmla="*/ 324740 w 760576"/>
              <a:gd name="connsiteY9" fmla="*/ 119641 h 547379"/>
              <a:gd name="connsiteX10" fmla="*/ 401652 w 760576"/>
              <a:gd name="connsiteY10" fmla="*/ 145279 h 547379"/>
              <a:gd name="connsiteX11" fmla="*/ 418744 w 760576"/>
              <a:gd name="connsiteY11" fmla="*/ 119641 h 547379"/>
              <a:gd name="connsiteX12" fmla="*/ 478564 w 760576"/>
              <a:gd name="connsiteY12" fmla="*/ 153825 h 547379"/>
              <a:gd name="connsiteX13" fmla="*/ 512748 w 760576"/>
              <a:gd name="connsiteY13" fmla="*/ 179462 h 547379"/>
              <a:gd name="connsiteX14" fmla="*/ 521293 w 760576"/>
              <a:gd name="connsiteY14" fmla="*/ 205099 h 547379"/>
              <a:gd name="connsiteX15" fmla="*/ 589660 w 760576"/>
              <a:gd name="connsiteY15" fmla="*/ 213645 h 547379"/>
              <a:gd name="connsiteX16" fmla="*/ 598206 w 760576"/>
              <a:gd name="connsiteY16" fmla="*/ 170916 h 547379"/>
              <a:gd name="connsiteX17" fmla="*/ 658026 w 760576"/>
              <a:gd name="connsiteY17" fmla="*/ 213645 h 547379"/>
              <a:gd name="connsiteX18" fmla="*/ 658026 w 760576"/>
              <a:gd name="connsiteY18" fmla="*/ 341832 h 547379"/>
              <a:gd name="connsiteX19" fmla="*/ 666572 w 760576"/>
              <a:gd name="connsiteY19" fmla="*/ 452927 h 547379"/>
              <a:gd name="connsiteX20" fmla="*/ 700755 w 760576"/>
              <a:gd name="connsiteY20" fmla="*/ 444382 h 547379"/>
              <a:gd name="connsiteX21" fmla="*/ 760576 w 760576"/>
              <a:gd name="connsiteY21" fmla="*/ 461473 h 547379"/>
              <a:gd name="connsiteX22" fmla="*/ 709301 w 760576"/>
              <a:gd name="connsiteY22" fmla="*/ 538385 h 547379"/>
              <a:gd name="connsiteX23" fmla="*/ 683664 w 760576"/>
              <a:gd name="connsiteY23" fmla="*/ 521294 h 547379"/>
              <a:gd name="connsiteX24" fmla="*/ 640935 w 760576"/>
              <a:gd name="connsiteY24" fmla="*/ 478565 h 547379"/>
              <a:gd name="connsiteX25" fmla="*/ 598206 w 760576"/>
              <a:gd name="connsiteY25" fmla="*/ 427290 h 547379"/>
              <a:gd name="connsiteX26" fmla="*/ 572568 w 760576"/>
              <a:gd name="connsiteY26" fmla="*/ 367469 h 547379"/>
              <a:gd name="connsiteX27" fmla="*/ 564022 w 760576"/>
              <a:gd name="connsiteY27" fmla="*/ 341832 h 547379"/>
              <a:gd name="connsiteX28" fmla="*/ 529839 w 760576"/>
              <a:gd name="connsiteY28" fmla="*/ 307649 h 547379"/>
              <a:gd name="connsiteX29" fmla="*/ 461473 w 760576"/>
              <a:gd name="connsiteY29" fmla="*/ 316195 h 547379"/>
              <a:gd name="connsiteX30" fmla="*/ 444381 w 760576"/>
              <a:gd name="connsiteY30" fmla="*/ 350378 h 547379"/>
              <a:gd name="connsiteX31" fmla="*/ 393107 w 760576"/>
              <a:gd name="connsiteY31" fmla="*/ 376015 h 547379"/>
              <a:gd name="connsiteX32" fmla="*/ 341832 w 760576"/>
              <a:gd name="connsiteY32" fmla="*/ 427290 h 547379"/>
              <a:gd name="connsiteX33" fmla="*/ 324740 w 760576"/>
              <a:gd name="connsiteY33" fmla="*/ 452927 h 547379"/>
              <a:gd name="connsiteX34" fmla="*/ 273465 w 760576"/>
              <a:gd name="connsiteY34" fmla="*/ 487111 h 547379"/>
              <a:gd name="connsiteX35" fmla="*/ 264920 w 760576"/>
              <a:gd name="connsiteY35" fmla="*/ 401653 h 547379"/>
              <a:gd name="connsiteX36" fmla="*/ 247828 w 760576"/>
              <a:gd name="connsiteY36" fmla="*/ 376015 h 547379"/>
              <a:gd name="connsiteX37" fmla="*/ 205099 w 760576"/>
              <a:gd name="connsiteY37" fmla="*/ 384561 h 547379"/>
              <a:gd name="connsiteX38" fmla="*/ 8546 w 760576"/>
              <a:gd name="connsiteY38" fmla="*/ 341832 h 547379"/>
              <a:gd name="connsiteX39" fmla="*/ 0 w 760576"/>
              <a:gd name="connsiteY39" fmla="*/ 307649 h 547379"/>
              <a:gd name="connsiteX40" fmla="*/ 25637 w 760576"/>
              <a:gd name="connsiteY40" fmla="*/ 290557 h 547379"/>
              <a:gd name="connsiteX41" fmla="*/ 76912 w 760576"/>
              <a:gd name="connsiteY41" fmla="*/ 316195 h 547379"/>
              <a:gd name="connsiteX42" fmla="*/ 136733 w 760576"/>
              <a:gd name="connsiteY42" fmla="*/ 307649 h 547379"/>
              <a:gd name="connsiteX43" fmla="*/ 188007 w 760576"/>
              <a:gd name="connsiteY43" fmla="*/ 273466 h 547379"/>
              <a:gd name="connsiteX44" fmla="*/ 222191 w 760576"/>
              <a:gd name="connsiteY44" fmla="*/ 256374 h 547379"/>
              <a:gd name="connsiteX45" fmla="*/ 239282 w 760576"/>
              <a:gd name="connsiteY45" fmla="*/ 230737 h 547379"/>
              <a:gd name="connsiteX46" fmla="*/ 222191 w 760576"/>
              <a:gd name="connsiteY46" fmla="*/ 170916 h 547379"/>
              <a:gd name="connsiteX47" fmla="*/ 196553 w 760576"/>
              <a:gd name="connsiteY47" fmla="*/ 145279 h 547379"/>
              <a:gd name="connsiteX48" fmla="*/ 170916 w 760576"/>
              <a:gd name="connsiteY48" fmla="*/ 136733 h 547379"/>
              <a:gd name="connsiteX49" fmla="*/ 51275 w 760576"/>
              <a:gd name="connsiteY49" fmla="*/ 119641 h 547379"/>
              <a:gd name="connsiteX50" fmla="*/ 76912 w 760576"/>
              <a:gd name="connsiteY50" fmla="*/ 111096 h 547379"/>
              <a:gd name="connsiteX51" fmla="*/ 111095 w 760576"/>
              <a:gd name="connsiteY51" fmla="*/ 102550 h 547379"/>
              <a:gd name="connsiteX52" fmla="*/ 102550 w 760576"/>
              <a:gd name="connsiteY52" fmla="*/ 85458 h 54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0576" h="547379">
                <a:moveTo>
                  <a:pt x="102550" y="85458"/>
                </a:moveTo>
                <a:cubicBezTo>
                  <a:pt x="102550" y="76912"/>
                  <a:pt x="101024" y="57318"/>
                  <a:pt x="111095" y="51275"/>
                </a:cubicBezTo>
                <a:cubicBezTo>
                  <a:pt x="125617" y="42562"/>
                  <a:pt x="161412" y="70576"/>
                  <a:pt x="170916" y="76912"/>
                </a:cubicBezTo>
                <a:cubicBezTo>
                  <a:pt x="131736" y="18143"/>
                  <a:pt x="130237" y="45125"/>
                  <a:pt x="145279" y="0"/>
                </a:cubicBezTo>
                <a:cubicBezTo>
                  <a:pt x="203013" y="19245"/>
                  <a:pt x="140433" y="-7445"/>
                  <a:pt x="188007" y="34183"/>
                </a:cubicBezTo>
                <a:cubicBezTo>
                  <a:pt x="203466" y="47710"/>
                  <a:pt x="222190" y="56973"/>
                  <a:pt x="239282" y="68367"/>
                </a:cubicBezTo>
                <a:lnTo>
                  <a:pt x="264920" y="85458"/>
                </a:lnTo>
                <a:cubicBezTo>
                  <a:pt x="273466" y="82609"/>
                  <a:pt x="282500" y="72883"/>
                  <a:pt x="290557" y="76912"/>
                </a:cubicBezTo>
                <a:cubicBezTo>
                  <a:pt x="298614" y="80941"/>
                  <a:pt x="293476" y="95516"/>
                  <a:pt x="299103" y="102550"/>
                </a:cubicBezTo>
                <a:cubicBezTo>
                  <a:pt x="305519" y="110570"/>
                  <a:pt x="315259" y="115691"/>
                  <a:pt x="324740" y="119641"/>
                </a:cubicBezTo>
                <a:cubicBezTo>
                  <a:pt x="349685" y="130035"/>
                  <a:pt x="401652" y="145279"/>
                  <a:pt x="401652" y="145279"/>
                </a:cubicBezTo>
                <a:cubicBezTo>
                  <a:pt x="407349" y="136733"/>
                  <a:pt x="409000" y="122889"/>
                  <a:pt x="418744" y="119641"/>
                </a:cubicBezTo>
                <a:cubicBezTo>
                  <a:pt x="446116" y="110517"/>
                  <a:pt x="463696" y="141081"/>
                  <a:pt x="478564" y="153825"/>
                </a:cubicBezTo>
                <a:cubicBezTo>
                  <a:pt x="489378" y="163094"/>
                  <a:pt x="501353" y="170916"/>
                  <a:pt x="512748" y="179462"/>
                </a:cubicBezTo>
                <a:cubicBezTo>
                  <a:pt x="515596" y="188008"/>
                  <a:pt x="514923" y="198729"/>
                  <a:pt x="521293" y="205099"/>
                </a:cubicBezTo>
                <a:cubicBezTo>
                  <a:pt x="548107" y="231913"/>
                  <a:pt x="559598" y="221161"/>
                  <a:pt x="589660" y="213645"/>
                </a:cubicBezTo>
                <a:cubicBezTo>
                  <a:pt x="592509" y="199402"/>
                  <a:pt x="585751" y="178389"/>
                  <a:pt x="598206" y="170916"/>
                </a:cubicBezTo>
                <a:cubicBezTo>
                  <a:pt x="612266" y="162480"/>
                  <a:pt x="652726" y="208345"/>
                  <a:pt x="658026" y="213645"/>
                </a:cubicBezTo>
                <a:cubicBezTo>
                  <a:pt x="679860" y="279145"/>
                  <a:pt x="658026" y="202424"/>
                  <a:pt x="658026" y="341832"/>
                </a:cubicBezTo>
                <a:cubicBezTo>
                  <a:pt x="658026" y="378973"/>
                  <a:pt x="663723" y="415895"/>
                  <a:pt x="666572" y="452927"/>
                </a:cubicBezTo>
                <a:cubicBezTo>
                  <a:pt x="677966" y="450079"/>
                  <a:pt x="689010" y="444382"/>
                  <a:pt x="700755" y="444382"/>
                </a:cubicBezTo>
                <a:cubicBezTo>
                  <a:pt x="711488" y="444382"/>
                  <a:pt x="748484" y="457442"/>
                  <a:pt x="760576" y="461473"/>
                </a:cubicBezTo>
                <a:cubicBezTo>
                  <a:pt x="746255" y="533078"/>
                  <a:pt x="769615" y="564234"/>
                  <a:pt x="709301" y="538385"/>
                </a:cubicBezTo>
                <a:cubicBezTo>
                  <a:pt x="699861" y="534339"/>
                  <a:pt x="692210" y="526991"/>
                  <a:pt x="683664" y="521294"/>
                </a:cubicBezTo>
                <a:cubicBezTo>
                  <a:pt x="652328" y="474290"/>
                  <a:pt x="683664" y="514173"/>
                  <a:pt x="640935" y="478565"/>
                </a:cubicBezTo>
                <a:cubicBezTo>
                  <a:pt x="616259" y="458002"/>
                  <a:pt x="615011" y="452499"/>
                  <a:pt x="598206" y="427290"/>
                </a:cubicBezTo>
                <a:cubicBezTo>
                  <a:pt x="580420" y="356150"/>
                  <a:pt x="602076" y="426485"/>
                  <a:pt x="572568" y="367469"/>
                </a:cubicBezTo>
                <a:cubicBezTo>
                  <a:pt x="568539" y="359412"/>
                  <a:pt x="569258" y="349162"/>
                  <a:pt x="564022" y="341832"/>
                </a:cubicBezTo>
                <a:cubicBezTo>
                  <a:pt x="554656" y="328720"/>
                  <a:pt x="541233" y="319043"/>
                  <a:pt x="529839" y="307649"/>
                </a:cubicBezTo>
                <a:cubicBezTo>
                  <a:pt x="507050" y="310498"/>
                  <a:pt x="482014" y="305924"/>
                  <a:pt x="461473" y="316195"/>
                </a:cubicBezTo>
                <a:cubicBezTo>
                  <a:pt x="450079" y="321892"/>
                  <a:pt x="452537" y="340591"/>
                  <a:pt x="444381" y="350378"/>
                </a:cubicBezTo>
                <a:cubicBezTo>
                  <a:pt x="431638" y="365669"/>
                  <a:pt x="410604" y="370182"/>
                  <a:pt x="393107" y="376015"/>
                </a:cubicBezTo>
                <a:cubicBezTo>
                  <a:pt x="376015" y="393107"/>
                  <a:pt x="355240" y="407179"/>
                  <a:pt x="341832" y="427290"/>
                </a:cubicBezTo>
                <a:cubicBezTo>
                  <a:pt x="336135" y="435836"/>
                  <a:pt x="332470" y="446164"/>
                  <a:pt x="324740" y="452927"/>
                </a:cubicBezTo>
                <a:cubicBezTo>
                  <a:pt x="309281" y="466454"/>
                  <a:pt x="273465" y="487111"/>
                  <a:pt x="273465" y="487111"/>
                </a:cubicBezTo>
                <a:cubicBezTo>
                  <a:pt x="270617" y="458625"/>
                  <a:pt x="271357" y="429548"/>
                  <a:pt x="264920" y="401653"/>
                </a:cubicBezTo>
                <a:cubicBezTo>
                  <a:pt x="262611" y="391645"/>
                  <a:pt x="257704" y="378837"/>
                  <a:pt x="247828" y="376015"/>
                </a:cubicBezTo>
                <a:cubicBezTo>
                  <a:pt x="233862" y="372025"/>
                  <a:pt x="219342" y="381712"/>
                  <a:pt x="205099" y="384561"/>
                </a:cubicBezTo>
                <a:cubicBezTo>
                  <a:pt x="37267" y="369303"/>
                  <a:pt x="32820" y="426788"/>
                  <a:pt x="8546" y="341832"/>
                </a:cubicBezTo>
                <a:cubicBezTo>
                  <a:pt x="5319" y="330539"/>
                  <a:pt x="2849" y="319043"/>
                  <a:pt x="0" y="307649"/>
                </a:cubicBezTo>
                <a:cubicBezTo>
                  <a:pt x="8546" y="301952"/>
                  <a:pt x="15506" y="292246"/>
                  <a:pt x="25637" y="290557"/>
                </a:cubicBezTo>
                <a:cubicBezTo>
                  <a:pt x="39790" y="288198"/>
                  <a:pt x="67983" y="310242"/>
                  <a:pt x="76912" y="316195"/>
                </a:cubicBezTo>
                <a:cubicBezTo>
                  <a:pt x="96852" y="313346"/>
                  <a:pt x="117933" y="314880"/>
                  <a:pt x="136733" y="307649"/>
                </a:cubicBezTo>
                <a:cubicBezTo>
                  <a:pt x="155905" y="300275"/>
                  <a:pt x="169634" y="282652"/>
                  <a:pt x="188007" y="273466"/>
                </a:cubicBezTo>
                <a:lnTo>
                  <a:pt x="222191" y="256374"/>
                </a:lnTo>
                <a:cubicBezTo>
                  <a:pt x="227888" y="247828"/>
                  <a:pt x="239282" y="241008"/>
                  <a:pt x="239282" y="230737"/>
                </a:cubicBezTo>
                <a:cubicBezTo>
                  <a:pt x="239282" y="209999"/>
                  <a:pt x="231465" y="189465"/>
                  <a:pt x="222191" y="170916"/>
                </a:cubicBezTo>
                <a:cubicBezTo>
                  <a:pt x="216786" y="160106"/>
                  <a:pt x="206609" y="151983"/>
                  <a:pt x="196553" y="145279"/>
                </a:cubicBezTo>
                <a:cubicBezTo>
                  <a:pt x="189058" y="140282"/>
                  <a:pt x="179787" y="138298"/>
                  <a:pt x="170916" y="136733"/>
                </a:cubicBezTo>
                <a:cubicBezTo>
                  <a:pt x="131244" y="129732"/>
                  <a:pt x="91155" y="125338"/>
                  <a:pt x="51275" y="119641"/>
                </a:cubicBezTo>
                <a:cubicBezTo>
                  <a:pt x="59821" y="116793"/>
                  <a:pt x="68251" y="113571"/>
                  <a:pt x="76912" y="111096"/>
                </a:cubicBezTo>
                <a:cubicBezTo>
                  <a:pt x="88205" y="107869"/>
                  <a:pt x="100590" y="107803"/>
                  <a:pt x="111095" y="102550"/>
                </a:cubicBezTo>
                <a:cubicBezTo>
                  <a:pt x="113643" y="101276"/>
                  <a:pt x="102550" y="94004"/>
                  <a:pt x="102550" y="85458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6" name="Volný tvar 9225"/>
          <p:cNvSpPr/>
          <p:nvPr/>
        </p:nvSpPr>
        <p:spPr>
          <a:xfrm>
            <a:off x="2401368" y="2024155"/>
            <a:ext cx="2939753" cy="1171972"/>
          </a:xfrm>
          <a:custGeom>
            <a:avLst/>
            <a:gdLst>
              <a:gd name="connsiteX0" fmla="*/ 205099 w 2939753"/>
              <a:gd name="connsiteY0" fmla="*/ 231935 h 1171972"/>
              <a:gd name="connsiteX1" fmla="*/ 273466 w 2939753"/>
              <a:gd name="connsiteY1" fmla="*/ 274664 h 1171972"/>
              <a:gd name="connsiteX2" fmla="*/ 290557 w 2939753"/>
              <a:gd name="connsiteY2" fmla="*/ 343030 h 1171972"/>
              <a:gd name="connsiteX3" fmla="*/ 307649 w 2939753"/>
              <a:gd name="connsiteY3" fmla="*/ 368667 h 1171972"/>
              <a:gd name="connsiteX4" fmla="*/ 333286 w 2939753"/>
              <a:gd name="connsiteY4" fmla="*/ 385759 h 1171972"/>
              <a:gd name="connsiteX5" fmla="*/ 367469 w 2939753"/>
              <a:gd name="connsiteY5" fmla="*/ 411396 h 1171972"/>
              <a:gd name="connsiteX6" fmla="*/ 418744 w 2939753"/>
              <a:gd name="connsiteY6" fmla="*/ 445580 h 1171972"/>
              <a:gd name="connsiteX7" fmla="*/ 444382 w 2939753"/>
              <a:gd name="connsiteY7" fmla="*/ 471217 h 1171972"/>
              <a:gd name="connsiteX8" fmla="*/ 495656 w 2939753"/>
              <a:gd name="connsiteY8" fmla="*/ 488309 h 1171972"/>
              <a:gd name="connsiteX9" fmla="*/ 632389 w 2939753"/>
              <a:gd name="connsiteY9" fmla="*/ 539583 h 1171972"/>
              <a:gd name="connsiteX10" fmla="*/ 658026 w 2939753"/>
              <a:gd name="connsiteY10" fmla="*/ 531038 h 1171972"/>
              <a:gd name="connsiteX11" fmla="*/ 683664 w 2939753"/>
              <a:gd name="connsiteY11" fmla="*/ 471217 h 1171972"/>
              <a:gd name="connsiteX12" fmla="*/ 700755 w 2939753"/>
              <a:gd name="connsiteY12" fmla="*/ 437034 h 1171972"/>
              <a:gd name="connsiteX13" fmla="*/ 709301 w 2939753"/>
              <a:gd name="connsiteY13" fmla="*/ 377213 h 1171972"/>
              <a:gd name="connsiteX14" fmla="*/ 717847 w 2939753"/>
              <a:gd name="connsiteY14" fmla="*/ 300301 h 1171972"/>
              <a:gd name="connsiteX15" fmla="*/ 726393 w 2939753"/>
              <a:gd name="connsiteY15" fmla="*/ 274664 h 1171972"/>
              <a:gd name="connsiteX16" fmla="*/ 769122 w 2939753"/>
              <a:gd name="connsiteY16" fmla="*/ 249026 h 1171972"/>
              <a:gd name="connsiteX17" fmla="*/ 786213 w 2939753"/>
              <a:gd name="connsiteY17" fmla="*/ 214843 h 1171972"/>
              <a:gd name="connsiteX18" fmla="*/ 803305 w 2939753"/>
              <a:gd name="connsiteY18" fmla="*/ 189206 h 1171972"/>
              <a:gd name="connsiteX19" fmla="*/ 794759 w 2939753"/>
              <a:gd name="connsiteY19" fmla="*/ 86656 h 1171972"/>
              <a:gd name="connsiteX20" fmla="*/ 769122 w 2939753"/>
              <a:gd name="connsiteY20" fmla="*/ 69565 h 1171972"/>
              <a:gd name="connsiteX21" fmla="*/ 743484 w 2939753"/>
              <a:gd name="connsiteY21" fmla="*/ 43927 h 1171972"/>
              <a:gd name="connsiteX22" fmla="*/ 734939 w 2939753"/>
              <a:gd name="connsiteY22" fmla="*/ 18290 h 1171972"/>
              <a:gd name="connsiteX23" fmla="*/ 837488 w 2939753"/>
              <a:gd name="connsiteY23" fmla="*/ 9744 h 1171972"/>
              <a:gd name="connsiteX24" fmla="*/ 846034 w 2939753"/>
              <a:gd name="connsiteY24" fmla="*/ 35381 h 1171972"/>
              <a:gd name="connsiteX25" fmla="*/ 854580 w 2939753"/>
              <a:gd name="connsiteY25" fmla="*/ 155023 h 1171972"/>
              <a:gd name="connsiteX26" fmla="*/ 905854 w 2939753"/>
              <a:gd name="connsiteY26" fmla="*/ 180660 h 1171972"/>
              <a:gd name="connsiteX27" fmla="*/ 948583 w 2939753"/>
              <a:gd name="connsiteY27" fmla="*/ 197752 h 1171972"/>
              <a:gd name="connsiteX28" fmla="*/ 1016950 w 2939753"/>
              <a:gd name="connsiteY28" fmla="*/ 214843 h 1171972"/>
              <a:gd name="connsiteX29" fmla="*/ 1128045 w 2939753"/>
              <a:gd name="connsiteY29" fmla="*/ 249026 h 1171972"/>
              <a:gd name="connsiteX30" fmla="*/ 1153682 w 2939753"/>
              <a:gd name="connsiteY30" fmla="*/ 274664 h 1171972"/>
              <a:gd name="connsiteX31" fmla="*/ 1247686 w 2939753"/>
              <a:gd name="connsiteY31" fmla="*/ 325938 h 1171972"/>
              <a:gd name="connsiteX32" fmla="*/ 1273324 w 2939753"/>
              <a:gd name="connsiteY32" fmla="*/ 343030 h 1171972"/>
              <a:gd name="connsiteX33" fmla="*/ 1316053 w 2939753"/>
              <a:gd name="connsiteY33" fmla="*/ 394305 h 1171972"/>
              <a:gd name="connsiteX34" fmla="*/ 1350236 w 2939753"/>
              <a:gd name="connsiteY34" fmla="*/ 402851 h 1171972"/>
              <a:gd name="connsiteX35" fmla="*/ 1410056 w 2939753"/>
              <a:gd name="connsiteY35" fmla="*/ 428488 h 1171972"/>
              <a:gd name="connsiteX36" fmla="*/ 1478423 w 2939753"/>
              <a:gd name="connsiteY36" fmla="*/ 428488 h 1171972"/>
              <a:gd name="connsiteX37" fmla="*/ 1606610 w 2939753"/>
              <a:gd name="connsiteY37" fmla="*/ 437034 h 1171972"/>
              <a:gd name="connsiteX38" fmla="*/ 1632247 w 2939753"/>
              <a:gd name="connsiteY38" fmla="*/ 454125 h 1171972"/>
              <a:gd name="connsiteX39" fmla="*/ 1640793 w 2939753"/>
              <a:gd name="connsiteY39" fmla="*/ 428488 h 1171972"/>
              <a:gd name="connsiteX40" fmla="*/ 1657884 w 2939753"/>
              <a:gd name="connsiteY40" fmla="*/ 368667 h 1171972"/>
              <a:gd name="connsiteX41" fmla="*/ 1700613 w 2939753"/>
              <a:gd name="connsiteY41" fmla="*/ 377213 h 1171972"/>
              <a:gd name="connsiteX42" fmla="*/ 1726251 w 2939753"/>
              <a:gd name="connsiteY42" fmla="*/ 385759 h 1171972"/>
              <a:gd name="connsiteX43" fmla="*/ 1760434 w 2939753"/>
              <a:gd name="connsiteY43" fmla="*/ 394305 h 1171972"/>
              <a:gd name="connsiteX44" fmla="*/ 1845892 w 2939753"/>
              <a:gd name="connsiteY44" fmla="*/ 419942 h 1171972"/>
              <a:gd name="connsiteX45" fmla="*/ 1854438 w 2939753"/>
              <a:gd name="connsiteY45" fmla="*/ 445580 h 1171972"/>
              <a:gd name="connsiteX46" fmla="*/ 1880075 w 2939753"/>
              <a:gd name="connsiteY46" fmla="*/ 471217 h 1171972"/>
              <a:gd name="connsiteX47" fmla="*/ 1905712 w 2939753"/>
              <a:gd name="connsiteY47" fmla="*/ 488309 h 1171972"/>
              <a:gd name="connsiteX48" fmla="*/ 2050991 w 2939753"/>
              <a:gd name="connsiteY48" fmla="*/ 513946 h 1171972"/>
              <a:gd name="connsiteX49" fmla="*/ 2076628 w 2939753"/>
              <a:gd name="connsiteY49" fmla="*/ 522492 h 1171972"/>
              <a:gd name="connsiteX50" fmla="*/ 2076628 w 2939753"/>
              <a:gd name="connsiteY50" fmla="*/ 471217 h 1171972"/>
              <a:gd name="connsiteX51" fmla="*/ 1991170 w 2939753"/>
              <a:gd name="connsiteY51" fmla="*/ 394305 h 1171972"/>
              <a:gd name="connsiteX52" fmla="*/ 1948441 w 2939753"/>
              <a:gd name="connsiteY52" fmla="*/ 343030 h 1171972"/>
              <a:gd name="connsiteX53" fmla="*/ 1931350 w 2939753"/>
              <a:gd name="connsiteY53" fmla="*/ 317393 h 1171972"/>
              <a:gd name="connsiteX54" fmla="*/ 2025353 w 2939753"/>
              <a:gd name="connsiteY54" fmla="*/ 360122 h 1171972"/>
              <a:gd name="connsiteX55" fmla="*/ 2059537 w 2939753"/>
              <a:gd name="connsiteY55" fmla="*/ 385759 h 1171972"/>
              <a:gd name="connsiteX56" fmla="*/ 2085174 w 2939753"/>
              <a:gd name="connsiteY56" fmla="*/ 394305 h 1171972"/>
              <a:gd name="connsiteX57" fmla="*/ 2144995 w 2939753"/>
              <a:gd name="connsiteY57" fmla="*/ 411396 h 1171972"/>
              <a:gd name="connsiteX58" fmla="*/ 2179178 w 2939753"/>
              <a:gd name="connsiteY58" fmla="*/ 437034 h 1171972"/>
              <a:gd name="connsiteX59" fmla="*/ 2187724 w 2939753"/>
              <a:gd name="connsiteY59" fmla="*/ 462671 h 1171972"/>
              <a:gd name="connsiteX60" fmla="*/ 2196269 w 2939753"/>
              <a:gd name="connsiteY60" fmla="*/ 531038 h 1171972"/>
              <a:gd name="connsiteX61" fmla="*/ 2221907 w 2939753"/>
              <a:gd name="connsiteY61" fmla="*/ 539583 h 1171972"/>
              <a:gd name="connsiteX62" fmla="*/ 2247544 w 2939753"/>
              <a:gd name="connsiteY62" fmla="*/ 565221 h 1171972"/>
              <a:gd name="connsiteX63" fmla="*/ 2375731 w 2939753"/>
              <a:gd name="connsiteY63" fmla="*/ 565221 h 1171972"/>
              <a:gd name="connsiteX64" fmla="*/ 2435552 w 2939753"/>
              <a:gd name="connsiteY64" fmla="*/ 531038 h 1171972"/>
              <a:gd name="connsiteX65" fmla="*/ 2503918 w 2939753"/>
              <a:gd name="connsiteY65" fmla="*/ 548129 h 1171972"/>
              <a:gd name="connsiteX66" fmla="*/ 2563739 w 2939753"/>
              <a:gd name="connsiteY66" fmla="*/ 556675 h 1171972"/>
              <a:gd name="connsiteX67" fmla="*/ 2589376 w 2939753"/>
              <a:gd name="connsiteY67" fmla="*/ 539583 h 1171972"/>
              <a:gd name="connsiteX68" fmla="*/ 2597922 w 2939753"/>
              <a:gd name="connsiteY68" fmla="*/ 505400 h 1171972"/>
              <a:gd name="connsiteX69" fmla="*/ 2606468 w 2939753"/>
              <a:gd name="connsiteY69" fmla="*/ 479763 h 1171972"/>
              <a:gd name="connsiteX70" fmla="*/ 2615013 w 2939753"/>
              <a:gd name="connsiteY70" fmla="*/ 445580 h 1171972"/>
              <a:gd name="connsiteX71" fmla="*/ 2649196 w 2939753"/>
              <a:gd name="connsiteY71" fmla="*/ 428488 h 1171972"/>
              <a:gd name="connsiteX72" fmla="*/ 2709017 w 2939753"/>
              <a:gd name="connsiteY72" fmla="*/ 445580 h 1171972"/>
              <a:gd name="connsiteX73" fmla="*/ 2717563 w 2939753"/>
              <a:gd name="connsiteY73" fmla="*/ 590858 h 1171972"/>
              <a:gd name="connsiteX74" fmla="*/ 2734654 w 2939753"/>
              <a:gd name="connsiteY74" fmla="*/ 616495 h 1171972"/>
              <a:gd name="connsiteX75" fmla="*/ 2828658 w 2939753"/>
              <a:gd name="connsiteY75" fmla="*/ 633587 h 1171972"/>
              <a:gd name="connsiteX76" fmla="*/ 2879933 w 2939753"/>
              <a:gd name="connsiteY76" fmla="*/ 667770 h 1171972"/>
              <a:gd name="connsiteX77" fmla="*/ 2905570 w 2939753"/>
              <a:gd name="connsiteY77" fmla="*/ 684862 h 1171972"/>
              <a:gd name="connsiteX78" fmla="*/ 2939753 w 2939753"/>
              <a:gd name="connsiteY78" fmla="*/ 701953 h 1171972"/>
              <a:gd name="connsiteX79" fmla="*/ 2845750 w 2939753"/>
              <a:gd name="connsiteY79" fmla="*/ 710499 h 1171972"/>
              <a:gd name="connsiteX80" fmla="*/ 2820112 w 2939753"/>
              <a:gd name="connsiteY80" fmla="*/ 719045 h 1171972"/>
              <a:gd name="connsiteX81" fmla="*/ 2785929 w 2939753"/>
              <a:gd name="connsiteY81" fmla="*/ 727591 h 1171972"/>
              <a:gd name="connsiteX82" fmla="*/ 2726109 w 2939753"/>
              <a:gd name="connsiteY82" fmla="*/ 736137 h 1171972"/>
              <a:gd name="connsiteX83" fmla="*/ 2691925 w 2939753"/>
              <a:gd name="connsiteY83" fmla="*/ 804503 h 1171972"/>
              <a:gd name="connsiteX84" fmla="*/ 2674834 w 2939753"/>
              <a:gd name="connsiteY84" fmla="*/ 830140 h 1171972"/>
              <a:gd name="connsiteX85" fmla="*/ 2657742 w 2939753"/>
              <a:gd name="connsiteY85" fmla="*/ 898507 h 1171972"/>
              <a:gd name="connsiteX86" fmla="*/ 2640651 w 2939753"/>
              <a:gd name="connsiteY86" fmla="*/ 924144 h 1171972"/>
              <a:gd name="connsiteX87" fmla="*/ 2657742 w 2939753"/>
              <a:gd name="connsiteY87" fmla="*/ 1001056 h 1171972"/>
              <a:gd name="connsiteX88" fmla="*/ 2683380 w 2939753"/>
              <a:gd name="connsiteY88" fmla="*/ 1018148 h 1171972"/>
              <a:gd name="connsiteX89" fmla="*/ 2837204 w 2939753"/>
              <a:gd name="connsiteY89" fmla="*/ 1052331 h 1171972"/>
              <a:gd name="connsiteX90" fmla="*/ 2777383 w 2939753"/>
              <a:gd name="connsiteY90" fmla="*/ 1077968 h 1171972"/>
              <a:gd name="connsiteX91" fmla="*/ 2768838 w 2939753"/>
              <a:gd name="connsiteY91" fmla="*/ 1103606 h 1171972"/>
              <a:gd name="connsiteX92" fmla="*/ 2811567 w 2939753"/>
              <a:gd name="connsiteY92" fmla="*/ 1146335 h 1171972"/>
              <a:gd name="connsiteX93" fmla="*/ 2760292 w 2939753"/>
              <a:gd name="connsiteY93" fmla="*/ 1171972 h 1171972"/>
              <a:gd name="connsiteX94" fmla="*/ 2657742 w 2939753"/>
              <a:gd name="connsiteY94" fmla="*/ 1154881 h 1171972"/>
              <a:gd name="connsiteX95" fmla="*/ 2640651 w 2939753"/>
              <a:gd name="connsiteY95" fmla="*/ 1129243 h 1171972"/>
              <a:gd name="connsiteX96" fmla="*/ 2606468 w 2939753"/>
              <a:gd name="connsiteY96" fmla="*/ 1120697 h 1171972"/>
              <a:gd name="connsiteX97" fmla="*/ 2572284 w 2939753"/>
              <a:gd name="connsiteY97" fmla="*/ 1103606 h 1171972"/>
              <a:gd name="connsiteX98" fmla="*/ 2521010 w 2939753"/>
              <a:gd name="connsiteY98" fmla="*/ 1069423 h 1171972"/>
              <a:gd name="connsiteX99" fmla="*/ 2495372 w 2939753"/>
              <a:gd name="connsiteY99" fmla="*/ 1043785 h 1171972"/>
              <a:gd name="connsiteX100" fmla="*/ 2444097 w 2939753"/>
              <a:gd name="connsiteY100" fmla="*/ 1026694 h 1171972"/>
              <a:gd name="connsiteX101" fmla="*/ 2264636 w 2939753"/>
              <a:gd name="connsiteY101" fmla="*/ 1035239 h 1171972"/>
              <a:gd name="connsiteX102" fmla="*/ 2238998 w 2939753"/>
              <a:gd name="connsiteY102" fmla="*/ 1060877 h 1171972"/>
              <a:gd name="connsiteX103" fmla="*/ 2213361 w 2939753"/>
              <a:gd name="connsiteY103" fmla="*/ 1069423 h 1171972"/>
              <a:gd name="connsiteX104" fmla="*/ 2196269 w 2939753"/>
              <a:gd name="connsiteY104" fmla="*/ 1043785 h 1171972"/>
              <a:gd name="connsiteX105" fmla="*/ 2162086 w 2939753"/>
              <a:gd name="connsiteY105" fmla="*/ 1018148 h 1171972"/>
              <a:gd name="connsiteX106" fmla="*/ 2127903 w 2939753"/>
              <a:gd name="connsiteY106" fmla="*/ 983965 h 1171972"/>
              <a:gd name="connsiteX107" fmla="*/ 2162086 w 2939753"/>
              <a:gd name="connsiteY107" fmla="*/ 966873 h 1171972"/>
              <a:gd name="connsiteX108" fmla="*/ 2213361 w 2939753"/>
              <a:gd name="connsiteY108" fmla="*/ 958327 h 1171972"/>
              <a:gd name="connsiteX109" fmla="*/ 2196269 w 2939753"/>
              <a:gd name="connsiteY109" fmla="*/ 924144 h 1171972"/>
              <a:gd name="connsiteX110" fmla="*/ 2144995 w 2939753"/>
              <a:gd name="connsiteY110" fmla="*/ 872869 h 1171972"/>
              <a:gd name="connsiteX111" fmla="*/ 2119357 w 2939753"/>
              <a:gd name="connsiteY111" fmla="*/ 889961 h 1171972"/>
              <a:gd name="connsiteX112" fmla="*/ 2016808 w 2939753"/>
              <a:gd name="connsiteY112" fmla="*/ 907052 h 1171972"/>
              <a:gd name="connsiteX113" fmla="*/ 1939896 w 2939753"/>
              <a:gd name="connsiteY113" fmla="*/ 949781 h 1171972"/>
              <a:gd name="connsiteX114" fmla="*/ 1914258 w 2939753"/>
              <a:gd name="connsiteY114" fmla="*/ 966873 h 1171972"/>
              <a:gd name="connsiteX115" fmla="*/ 1777525 w 2939753"/>
              <a:gd name="connsiteY115" fmla="*/ 924144 h 1171972"/>
              <a:gd name="connsiteX116" fmla="*/ 1674976 w 2939753"/>
              <a:gd name="connsiteY116" fmla="*/ 838686 h 1171972"/>
              <a:gd name="connsiteX117" fmla="*/ 1649339 w 2939753"/>
              <a:gd name="connsiteY117" fmla="*/ 847232 h 1171972"/>
              <a:gd name="connsiteX118" fmla="*/ 1657884 w 2939753"/>
              <a:gd name="connsiteY118" fmla="*/ 872869 h 1171972"/>
              <a:gd name="connsiteX119" fmla="*/ 1632247 w 2939753"/>
              <a:gd name="connsiteY119" fmla="*/ 881415 h 1171972"/>
              <a:gd name="connsiteX120" fmla="*/ 1589518 w 2939753"/>
              <a:gd name="connsiteY120" fmla="*/ 864324 h 1171972"/>
              <a:gd name="connsiteX121" fmla="*/ 1563881 w 2939753"/>
              <a:gd name="connsiteY121" fmla="*/ 855778 h 1171972"/>
              <a:gd name="connsiteX122" fmla="*/ 1555335 w 2939753"/>
              <a:gd name="connsiteY122" fmla="*/ 924144 h 1171972"/>
              <a:gd name="connsiteX123" fmla="*/ 1529697 w 2939753"/>
              <a:gd name="connsiteY123" fmla="*/ 983965 h 1171972"/>
              <a:gd name="connsiteX124" fmla="*/ 1418602 w 2939753"/>
              <a:gd name="connsiteY124" fmla="*/ 889961 h 1171972"/>
              <a:gd name="connsiteX125" fmla="*/ 1392965 w 2939753"/>
              <a:gd name="connsiteY125" fmla="*/ 864324 h 1171972"/>
              <a:gd name="connsiteX126" fmla="*/ 1367327 w 2939753"/>
              <a:gd name="connsiteY126" fmla="*/ 813049 h 1171972"/>
              <a:gd name="connsiteX127" fmla="*/ 1341690 w 2939753"/>
              <a:gd name="connsiteY127" fmla="*/ 795957 h 1171972"/>
              <a:gd name="connsiteX128" fmla="*/ 1316053 w 2939753"/>
              <a:gd name="connsiteY128" fmla="*/ 770320 h 1171972"/>
              <a:gd name="connsiteX129" fmla="*/ 1239140 w 2939753"/>
              <a:gd name="connsiteY129" fmla="*/ 736137 h 1171972"/>
              <a:gd name="connsiteX130" fmla="*/ 1102408 w 2939753"/>
              <a:gd name="connsiteY130" fmla="*/ 744682 h 1171972"/>
              <a:gd name="connsiteX131" fmla="*/ 1093862 w 2939753"/>
              <a:gd name="connsiteY131" fmla="*/ 719045 h 1171972"/>
              <a:gd name="connsiteX132" fmla="*/ 1119499 w 2939753"/>
              <a:gd name="connsiteY132" fmla="*/ 710499 h 1171972"/>
              <a:gd name="connsiteX133" fmla="*/ 1153682 w 2939753"/>
              <a:gd name="connsiteY133" fmla="*/ 693408 h 1171972"/>
              <a:gd name="connsiteX134" fmla="*/ 1136591 w 2939753"/>
              <a:gd name="connsiteY134" fmla="*/ 625041 h 1171972"/>
              <a:gd name="connsiteX135" fmla="*/ 1093862 w 2939753"/>
              <a:gd name="connsiteY135" fmla="*/ 607950 h 1171972"/>
              <a:gd name="connsiteX136" fmla="*/ 1051133 w 2939753"/>
              <a:gd name="connsiteY136" fmla="*/ 582312 h 1171972"/>
              <a:gd name="connsiteX137" fmla="*/ 974221 w 2939753"/>
              <a:gd name="connsiteY137" fmla="*/ 590858 h 1171972"/>
              <a:gd name="connsiteX138" fmla="*/ 940038 w 2939753"/>
              <a:gd name="connsiteY138" fmla="*/ 599404 h 1171972"/>
              <a:gd name="connsiteX139" fmla="*/ 828942 w 2939753"/>
              <a:gd name="connsiteY139" fmla="*/ 607950 h 1171972"/>
              <a:gd name="connsiteX140" fmla="*/ 786213 w 2939753"/>
              <a:gd name="connsiteY140" fmla="*/ 633587 h 1171972"/>
              <a:gd name="connsiteX141" fmla="*/ 777668 w 2939753"/>
              <a:gd name="connsiteY141" fmla="*/ 659224 h 1171972"/>
              <a:gd name="connsiteX142" fmla="*/ 760576 w 2939753"/>
              <a:gd name="connsiteY142" fmla="*/ 693408 h 1171972"/>
              <a:gd name="connsiteX143" fmla="*/ 726393 w 2939753"/>
              <a:gd name="connsiteY143" fmla="*/ 710499 h 1171972"/>
              <a:gd name="connsiteX144" fmla="*/ 700755 w 2939753"/>
              <a:gd name="connsiteY144" fmla="*/ 701953 h 1171972"/>
              <a:gd name="connsiteX145" fmla="*/ 666572 w 2939753"/>
              <a:gd name="connsiteY145" fmla="*/ 667770 h 1171972"/>
              <a:gd name="connsiteX146" fmla="*/ 581114 w 2939753"/>
              <a:gd name="connsiteY146" fmla="*/ 650679 h 1171972"/>
              <a:gd name="connsiteX147" fmla="*/ 555477 w 2939753"/>
              <a:gd name="connsiteY147" fmla="*/ 659224 h 1171972"/>
              <a:gd name="connsiteX148" fmla="*/ 546931 w 2939753"/>
              <a:gd name="connsiteY148" fmla="*/ 684862 h 1171972"/>
              <a:gd name="connsiteX149" fmla="*/ 521294 w 2939753"/>
              <a:gd name="connsiteY149" fmla="*/ 710499 h 1171972"/>
              <a:gd name="connsiteX150" fmla="*/ 478565 w 2939753"/>
              <a:gd name="connsiteY150" fmla="*/ 744682 h 1171972"/>
              <a:gd name="connsiteX151" fmla="*/ 452927 w 2939753"/>
              <a:gd name="connsiteY151" fmla="*/ 719045 h 1171972"/>
              <a:gd name="connsiteX152" fmla="*/ 316195 w 2939753"/>
              <a:gd name="connsiteY152" fmla="*/ 693408 h 1171972"/>
              <a:gd name="connsiteX153" fmla="*/ 264920 w 2939753"/>
              <a:gd name="connsiteY153" fmla="*/ 701953 h 1171972"/>
              <a:gd name="connsiteX154" fmla="*/ 213645 w 2939753"/>
              <a:gd name="connsiteY154" fmla="*/ 719045 h 1171972"/>
              <a:gd name="connsiteX155" fmla="*/ 196553 w 2939753"/>
              <a:gd name="connsiteY155" fmla="*/ 744682 h 1171972"/>
              <a:gd name="connsiteX156" fmla="*/ 170916 w 2939753"/>
              <a:gd name="connsiteY156" fmla="*/ 753228 h 1171972"/>
              <a:gd name="connsiteX157" fmla="*/ 59821 w 2939753"/>
              <a:gd name="connsiteY157" fmla="*/ 736137 h 1171972"/>
              <a:gd name="connsiteX158" fmla="*/ 42729 w 2939753"/>
              <a:gd name="connsiteY158" fmla="*/ 710499 h 1171972"/>
              <a:gd name="connsiteX159" fmla="*/ 17092 w 2939753"/>
              <a:gd name="connsiteY159" fmla="*/ 684862 h 1171972"/>
              <a:gd name="connsiteX160" fmla="*/ 0 w 2939753"/>
              <a:gd name="connsiteY160" fmla="*/ 650679 h 1171972"/>
              <a:gd name="connsiteX161" fmla="*/ 111096 w 2939753"/>
              <a:gd name="connsiteY161" fmla="*/ 642133 h 1171972"/>
              <a:gd name="connsiteX162" fmla="*/ 136733 w 2939753"/>
              <a:gd name="connsiteY162" fmla="*/ 625041 h 1171972"/>
              <a:gd name="connsiteX163" fmla="*/ 119641 w 2939753"/>
              <a:gd name="connsiteY163" fmla="*/ 582312 h 1171972"/>
              <a:gd name="connsiteX164" fmla="*/ 94004 w 2939753"/>
              <a:gd name="connsiteY164" fmla="*/ 556675 h 1171972"/>
              <a:gd name="connsiteX165" fmla="*/ 153825 w 2939753"/>
              <a:gd name="connsiteY165" fmla="*/ 565221 h 1171972"/>
              <a:gd name="connsiteX166" fmla="*/ 247828 w 2939753"/>
              <a:gd name="connsiteY166" fmla="*/ 548129 h 1171972"/>
              <a:gd name="connsiteX167" fmla="*/ 273466 w 2939753"/>
              <a:gd name="connsiteY167" fmla="*/ 531038 h 1171972"/>
              <a:gd name="connsiteX168" fmla="*/ 230737 w 2939753"/>
              <a:gd name="connsiteY168" fmla="*/ 471217 h 1171972"/>
              <a:gd name="connsiteX169" fmla="*/ 205099 w 2939753"/>
              <a:gd name="connsiteY169" fmla="*/ 462671 h 1171972"/>
              <a:gd name="connsiteX170" fmla="*/ 153825 w 2939753"/>
              <a:gd name="connsiteY170" fmla="*/ 428488 h 1171972"/>
              <a:gd name="connsiteX171" fmla="*/ 128187 w 2939753"/>
              <a:gd name="connsiteY171" fmla="*/ 411396 h 1171972"/>
              <a:gd name="connsiteX172" fmla="*/ 145279 w 2939753"/>
              <a:gd name="connsiteY172" fmla="*/ 377213 h 1171972"/>
              <a:gd name="connsiteX173" fmla="*/ 188008 w 2939753"/>
              <a:gd name="connsiteY173" fmla="*/ 334484 h 1171972"/>
              <a:gd name="connsiteX174" fmla="*/ 179462 w 2939753"/>
              <a:gd name="connsiteY174" fmla="*/ 283209 h 1171972"/>
              <a:gd name="connsiteX175" fmla="*/ 162370 w 2939753"/>
              <a:gd name="connsiteY175" fmla="*/ 257572 h 1171972"/>
              <a:gd name="connsiteX176" fmla="*/ 205099 w 2939753"/>
              <a:gd name="connsiteY176" fmla="*/ 231935 h 117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2939753" h="1171972">
                <a:moveTo>
                  <a:pt x="205099" y="231935"/>
                </a:moveTo>
                <a:cubicBezTo>
                  <a:pt x="223615" y="234784"/>
                  <a:pt x="253565" y="244812"/>
                  <a:pt x="273466" y="274664"/>
                </a:cubicBezTo>
                <a:cubicBezTo>
                  <a:pt x="282500" y="288215"/>
                  <a:pt x="286862" y="333176"/>
                  <a:pt x="290557" y="343030"/>
                </a:cubicBezTo>
                <a:cubicBezTo>
                  <a:pt x="294163" y="352647"/>
                  <a:pt x="300386" y="361404"/>
                  <a:pt x="307649" y="368667"/>
                </a:cubicBezTo>
                <a:cubicBezTo>
                  <a:pt x="314912" y="375930"/>
                  <a:pt x="324928" y="379789"/>
                  <a:pt x="333286" y="385759"/>
                </a:cubicBezTo>
                <a:cubicBezTo>
                  <a:pt x="344876" y="394038"/>
                  <a:pt x="355801" y="403228"/>
                  <a:pt x="367469" y="411396"/>
                </a:cubicBezTo>
                <a:cubicBezTo>
                  <a:pt x="384297" y="423176"/>
                  <a:pt x="404219" y="431055"/>
                  <a:pt x="418744" y="445580"/>
                </a:cubicBezTo>
                <a:cubicBezTo>
                  <a:pt x="427290" y="454126"/>
                  <a:pt x="433817" y="465348"/>
                  <a:pt x="444382" y="471217"/>
                </a:cubicBezTo>
                <a:cubicBezTo>
                  <a:pt x="460131" y="479966"/>
                  <a:pt x="478565" y="482612"/>
                  <a:pt x="495656" y="488309"/>
                </a:cubicBezTo>
                <a:cubicBezTo>
                  <a:pt x="593156" y="520809"/>
                  <a:pt x="547723" y="503298"/>
                  <a:pt x="632389" y="539583"/>
                </a:cubicBezTo>
                <a:cubicBezTo>
                  <a:pt x="640935" y="536735"/>
                  <a:pt x="651656" y="537408"/>
                  <a:pt x="658026" y="531038"/>
                </a:cubicBezTo>
                <a:cubicBezTo>
                  <a:pt x="672196" y="516868"/>
                  <a:pt x="676003" y="489092"/>
                  <a:pt x="683664" y="471217"/>
                </a:cubicBezTo>
                <a:cubicBezTo>
                  <a:pt x="688682" y="459508"/>
                  <a:pt x="695058" y="448428"/>
                  <a:pt x="700755" y="437034"/>
                </a:cubicBezTo>
                <a:cubicBezTo>
                  <a:pt x="703604" y="417094"/>
                  <a:pt x="706803" y="397200"/>
                  <a:pt x="709301" y="377213"/>
                </a:cubicBezTo>
                <a:cubicBezTo>
                  <a:pt x="712501" y="351617"/>
                  <a:pt x="713606" y="325745"/>
                  <a:pt x="717847" y="300301"/>
                </a:cubicBezTo>
                <a:cubicBezTo>
                  <a:pt x="719328" y="291416"/>
                  <a:pt x="720023" y="281034"/>
                  <a:pt x="726393" y="274664"/>
                </a:cubicBezTo>
                <a:cubicBezTo>
                  <a:pt x="738138" y="262919"/>
                  <a:pt x="754879" y="257572"/>
                  <a:pt x="769122" y="249026"/>
                </a:cubicBezTo>
                <a:cubicBezTo>
                  <a:pt x="774819" y="237632"/>
                  <a:pt x="779893" y="225904"/>
                  <a:pt x="786213" y="214843"/>
                </a:cubicBezTo>
                <a:cubicBezTo>
                  <a:pt x="791309" y="205926"/>
                  <a:pt x="802622" y="199454"/>
                  <a:pt x="803305" y="189206"/>
                </a:cubicBezTo>
                <a:cubicBezTo>
                  <a:pt x="805587" y="154980"/>
                  <a:pt x="804182" y="119638"/>
                  <a:pt x="794759" y="86656"/>
                </a:cubicBezTo>
                <a:cubicBezTo>
                  <a:pt x="791937" y="76781"/>
                  <a:pt x="777012" y="76140"/>
                  <a:pt x="769122" y="69565"/>
                </a:cubicBezTo>
                <a:cubicBezTo>
                  <a:pt x="759837" y="61828"/>
                  <a:pt x="752030" y="52473"/>
                  <a:pt x="743484" y="43927"/>
                </a:cubicBezTo>
                <a:cubicBezTo>
                  <a:pt x="740636" y="35381"/>
                  <a:pt x="731593" y="26654"/>
                  <a:pt x="734939" y="18290"/>
                </a:cubicBezTo>
                <a:cubicBezTo>
                  <a:pt x="748969" y="-16785"/>
                  <a:pt x="833422" y="9292"/>
                  <a:pt x="837488" y="9744"/>
                </a:cubicBezTo>
                <a:cubicBezTo>
                  <a:pt x="840337" y="18290"/>
                  <a:pt x="844981" y="26435"/>
                  <a:pt x="846034" y="35381"/>
                </a:cubicBezTo>
                <a:cubicBezTo>
                  <a:pt x="850706" y="75089"/>
                  <a:pt x="844883" y="116234"/>
                  <a:pt x="854580" y="155023"/>
                </a:cubicBezTo>
                <a:cubicBezTo>
                  <a:pt x="857709" y="167540"/>
                  <a:pt x="896788" y="177260"/>
                  <a:pt x="905854" y="180660"/>
                </a:cubicBezTo>
                <a:cubicBezTo>
                  <a:pt x="920217" y="186046"/>
                  <a:pt x="933921" y="193241"/>
                  <a:pt x="948583" y="197752"/>
                </a:cubicBezTo>
                <a:cubicBezTo>
                  <a:pt x="971035" y="204660"/>
                  <a:pt x="994665" y="207415"/>
                  <a:pt x="1016950" y="214843"/>
                </a:cubicBezTo>
                <a:cubicBezTo>
                  <a:pt x="1105004" y="244195"/>
                  <a:pt x="1067645" y="233927"/>
                  <a:pt x="1128045" y="249026"/>
                </a:cubicBezTo>
                <a:cubicBezTo>
                  <a:pt x="1136591" y="257572"/>
                  <a:pt x="1144398" y="266927"/>
                  <a:pt x="1153682" y="274664"/>
                </a:cubicBezTo>
                <a:cubicBezTo>
                  <a:pt x="1184934" y="300708"/>
                  <a:pt x="1208796" y="300011"/>
                  <a:pt x="1247686" y="325938"/>
                </a:cubicBezTo>
                <a:lnTo>
                  <a:pt x="1273324" y="343030"/>
                </a:lnTo>
                <a:cubicBezTo>
                  <a:pt x="1284215" y="359368"/>
                  <a:pt x="1298337" y="384181"/>
                  <a:pt x="1316053" y="394305"/>
                </a:cubicBezTo>
                <a:cubicBezTo>
                  <a:pt x="1326250" y="400132"/>
                  <a:pt x="1339198" y="398837"/>
                  <a:pt x="1350236" y="402851"/>
                </a:cubicBezTo>
                <a:cubicBezTo>
                  <a:pt x="1370624" y="410265"/>
                  <a:pt x="1390116" y="419942"/>
                  <a:pt x="1410056" y="428488"/>
                </a:cubicBezTo>
                <a:cubicBezTo>
                  <a:pt x="1474201" y="412451"/>
                  <a:pt x="1414276" y="421736"/>
                  <a:pt x="1478423" y="428488"/>
                </a:cubicBezTo>
                <a:cubicBezTo>
                  <a:pt x="1521012" y="432971"/>
                  <a:pt x="1563881" y="434185"/>
                  <a:pt x="1606610" y="437034"/>
                </a:cubicBezTo>
                <a:cubicBezTo>
                  <a:pt x="1615156" y="442731"/>
                  <a:pt x="1622283" y="456616"/>
                  <a:pt x="1632247" y="454125"/>
                </a:cubicBezTo>
                <a:cubicBezTo>
                  <a:pt x="1640986" y="451940"/>
                  <a:pt x="1638318" y="437149"/>
                  <a:pt x="1640793" y="428488"/>
                </a:cubicBezTo>
                <a:cubicBezTo>
                  <a:pt x="1662265" y="353339"/>
                  <a:pt x="1637387" y="430164"/>
                  <a:pt x="1657884" y="368667"/>
                </a:cubicBezTo>
                <a:cubicBezTo>
                  <a:pt x="1672127" y="371516"/>
                  <a:pt x="1686522" y="373690"/>
                  <a:pt x="1700613" y="377213"/>
                </a:cubicBezTo>
                <a:cubicBezTo>
                  <a:pt x="1709352" y="379398"/>
                  <a:pt x="1717589" y="383284"/>
                  <a:pt x="1726251" y="385759"/>
                </a:cubicBezTo>
                <a:cubicBezTo>
                  <a:pt x="1737544" y="388986"/>
                  <a:pt x="1749184" y="390930"/>
                  <a:pt x="1760434" y="394305"/>
                </a:cubicBezTo>
                <a:cubicBezTo>
                  <a:pt x="1864463" y="425513"/>
                  <a:pt x="1767104" y="400244"/>
                  <a:pt x="1845892" y="419942"/>
                </a:cubicBezTo>
                <a:cubicBezTo>
                  <a:pt x="1848741" y="428488"/>
                  <a:pt x="1849441" y="438085"/>
                  <a:pt x="1854438" y="445580"/>
                </a:cubicBezTo>
                <a:cubicBezTo>
                  <a:pt x="1861142" y="455636"/>
                  <a:pt x="1870791" y="463480"/>
                  <a:pt x="1880075" y="471217"/>
                </a:cubicBezTo>
                <a:cubicBezTo>
                  <a:pt x="1887965" y="477792"/>
                  <a:pt x="1896326" y="484138"/>
                  <a:pt x="1905712" y="488309"/>
                </a:cubicBezTo>
                <a:cubicBezTo>
                  <a:pt x="1961337" y="513031"/>
                  <a:pt x="1983577" y="507817"/>
                  <a:pt x="2050991" y="513946"/>
                </a:cubicBezTo>
                <a:cubicBezTo>
                  <a:pt x="2059537" y="516795"/>
                  <a:pt x="2068571" y="526521"/>
                  <a:pt x="2076628" y="522492"/>
                </a:cubicBezTo>
                <a:cubicBezTo>
                  <a:pt x="2093036" y="514288"/>
                  <a:pt x="2083009" y="479422"/>
                  <a:pt x="2076628" y="471217"/>
                </a:cubicBezTo>
                <a:cubicBezTo>
                  <a:pt x="2047999" y="434408"/>
                  <a:pt x="2025412" y="419986"/>
                  <a:pt x="1991170" y="394305"/>
                </a:cubicBezTo>
                <a:cubicBezTo>
                  <a:pt x="1948740" y="330656"/>
                  <a:pt x="2003270" y="408824"/>
                  <a:pt x="1948441" y="343030"/>
                </a:cubicBezTo>
                <a:cubicBezTo>
                  <a:pt x="1941866" y="335140"/>
                  <a:pt x="1921079" y="317393"/>
                  <a:pt x="1931350" y="317393"/>
                </a:cubicBezTo>
                <a:cubicBezTo>
                  <a:pt x="1961147" y="317393"/>
                  <a:pt x="1999800" y="341870"/>
                  <a:pt x="2025353" y="360122"/>
                </a:cubicBezTo>
                <a:cubicBezTo>
                  <a:pt x="2036943" y="368401"/>
                  <a:pt x="2047170" y="378692"/>
                  <a:pt x="2059537" y="385759"/>
                </a:cubicBezTo>
                <a:cubicBezTo>
                  <a:pt x="2067358" y="390228"/>
                  <a:pt x="2076513" y="391830"/>
                  <a:pt x="2085174" y="394305"/>
                </a:cubicBezTo>
                <a:cubicBezTo>
                  <a:pt x="2160323" y="415777"/>
                  <a:pt x="2083498" y="390899"/>
                  <a:pt x="2144995" y="411396"/>
                </a:cubicBezTo>
                <a:cubicBezTo>
                  <a:pt x="2156389" y="419942"/>
                  <a:pt x="2170060" y="426092"/>
                  <a:pt x="2179178" y="437034"/>
                </a:cubicBezTo>
                <a:cubicBezTo>
                  <a:pt x="2184945" y="443954"/>
                  <a:pt x="2186113" y="453808"/>
                  <a:pt x="2187724" y="462671"/>
                </a:cubicBezTo>
                <a:cubicBezTo>
                  <a:pt x="2191832" y="485267"/>
                  <a:pt x="2186942" y="510051"/>
                  <a:pt x="2196269" y="531038"/>
                </a:cubicBezTo>
                <a:cubicBezTo>
                  <a:pt x="2199928" y="539270"/>
                  <a:pt x="2213361" y="536735"/>
                  <a:pt x="2221907" y="539583"/>
                </a:cubicBezTo>
                <a:cubicBezTo>
                  <a:pt x="2230453" y="548129"/>
                  <a:pt x="2236323" y="560733"/>
                  <a:pt x="2247544" y="565221"/>
                </a:cubicBezTo>
                <a:cubicBezTo>
                  <a:pt x="2289662" y="582068"/>
                  <a:pt x="2333484" y="570501"/>
                  <a:pt x="2375731" y="565221"/>
                </a:cubicBezTo>
                <a:cubicBezTo>
                  <a:pt x="2385746" y="558544"/>
                  <a:pt x="2424706" y="531038"/>
                  <a:pt x="2435552" y="531038"/>
                </a:cubicBezTo>
                <a:cubicBezTo>
                  <a:pt x="2459042" y="531038"/>
                  <a:pt x="2480664" y="544807"/>
                  <a:pt x="2503918" y="548129"/>
                </a:cubicBezTo>
                <a:lnTo>
                  <a:pt x="2563739" y="556675"/>
                </a:lnTo>
                <a:cubicBezTo>
                  <a:pt x="2572285" y="550978"/>
                  <a:pt x="2583679" y="548129"/>
                  <a:pt x="2589376" y="539583"/>
                </a:cubicBezTo>
                <a:cubicBezTo>
                  <a:pt x="2595891" y="529811"/>
                  <a:pt x="2594695" y="516693"/>
                  <a:pt x="2597922" y="505400"/>
                </a:cubicBezTo>
                <a:cubicBezTo>
                  <a:pt x="2600397" y="496739"/>
                  <a:pt x="2603993" y="488424"/>
                  <a:pt x="2606468" y="479763"/>
                </a:cubicBezTo>
                <a:cubicBezTo>
                  <a:pt x="2609695" y="468470"/>
                  <a:pt x="2607494" y="454603"/>
                  <a:pt x="2615013" y="445580"/>
                </a:cubicBezTo>
                <a:cubicBezTo>
                  <a:pt x="2623168" y="435793"/>
                  <a:pt x="2637802" y="434185"/>
                  <a:pt x="2649196" y="428488"/>
                </a:cubicBezTo>
                <a:cubicBezTo>
                  <a:pt x="2669136" y="434185"/>
                  <a:pt x="2700969" y="426467"/>
                  <a:pt x="2709017" y="445580"/>
                </a:cubicBezTo>
                <a:cubicBezTo>
                  <a:pt x="2727842" y="490288"/>
                  <a:pt x="2710367" y="542885"/>
                  <a:pt x="2717563" y="590858"/>
                </a:cubicBezTo>
                <a:cubicBezTo>
                  <a:pt x="2719087" y="601015"/>
                  <a:pt x="2725737" y="611399"/>
                  <a:pt x="2734654" y="616495"/>
                </a:cubicBezTo>
                <a:cubicBezTo>
                  <a:pt x="2739572" y="619305"/>
                  <a:pt x="2828430" y="633549"/>
                  <a:pt x="2828658" y="633587"/>
                </a:cubicBezTo>
                <a:lnTo>
                  <a:pt x="2879933" y="667770"/>
                </a:lnTo>
                <a:cubicBezTo>
                  <a:pt x="2888479" y="673467"/>
                  <a:pt x="2896384" y="680269"/>
                  <a:pt x="2905570" y="684862"/>
                </a:cubicBezTo>
                <a:lnTo>
                  <a:pt x="2939753" y="701953"/>
                </a:lnTo>
                <a:cubicBezTo>
                  <a:pt x="2908419" y="704802"/>
                  <a:pt x="2876897" y="706049"/>
                  <a:pt x="2845750" y="710499"/>
                </a:cubicBezTo>
                <a:cubicBezTo>
                  <a:pt x="2836832" y="711773"/>
                  <a:pt x="2828774" y="716570"/>
                  <a:pt x="2820112" y="719045"/>
                </a:cubicBezTo>
                <a:cubicBezTo>
                  <a:pt x="2808819" y="722272"/>
                  <a:pt x="2797485" y="725490"/>
                  <a:pt x="2785929" y="727591"/>
                </a:cubicBezTo>
                <a:cubicBezTo>
                  <a:pt x="2766111" y="731194"/>
                  <a:pt x="2746049" y="733288"/>
                  <a:pt x="2726109" y="736137"/>
                </a:cubicBezTo>
                <a:cubicBezTo>
                  <a:pt x="2686513" y="795528"/>
                  <a:pt x="2733733" y="720887"/>
                  <a:pt x="2691925" y="804503"/>
                </a:cubicBezTo>
                <a:cubicBezTo>
                  <a:pt x="2687332" y="813689"/>
                  <a:pt x="2679427" y="820954"/>
                  <a:pt x="2674834" y="830140"/>
                </a:cubicBezTo>
                <a:cubicBezTo>
                  <a:pt x="2659019" y="861771"/>
                  <a:pt x="2672369" y="859500"/>
                  <a:pt x="2657742" y="898507"/>
                </a:cubicBezTo>
                <a:cubicBezTo>
                  <a:pt x="2654136" y="908124"/>
                  <a:pt x="2646348" y="915598"/>
                  <a:pt x="2640651" y="924144"/>
                </a:cubicBezTo>
                <a:cubicBezTo>
                  <a:pt x="2640739" y="924671"/>
                  <a:pt x="2648883" y="989982"/>
                  <a:pt x="2657742" y="1001056"/>
                </a:cubicBezTo>
                <a:cubicBezTo>
                  <a:pt x="2664158" y="1009076"/>
                  <a:pt x="2674193" y="1013555"/>
                  <a:pt x="2683380" y="1018148"/>
                </a:cubicBezTo>
                <a:cubicBezTo>
                  <a:pt x="2738501" y="1045708"/>
                  <a:pt x="2765648" y="1041322"/>
                  <a:pt x="2837204" y="1052331"/>
                </a:cubicBezTo>
                <a:cubicBezTo>
                  <a:pt x="2895444" y="1091159"/>
                  <a:pt x="2848578" y="1052079"/>
                  <a:pt x="2777383" y="1077968"/>
                </a:cubicBezTo>
                <a:cubicBezTo>
                  <a:pt x="2768917" y="1081046"/>
                  <a:pt x="2771686" y="1095060"/>
                  <a:pt x="2768838" y="1103606"/>
                </a:cubicBezTo>
                <a:cubicBezTo>
                  <a:pt x="2776882" y="1108968"/>
                  <a:pt x="2814918" y="1129578"/>
                  <a:pt x="2811567" y="1146335"/>
                </a:cubicBezTo>
                <a:cubicBezTo>
                  <a:pt x="2809201" y="1158166"/>
                  <a:pt x="2768689" y="1169173"/>
                  <a:pt x="2760292" y="1171972"/>
                </a:cubicBezTo>
                <a:cubicBezTo>
                  <a:pt x="2726109" y="1166275"/>
                  <a:pt x="2690378" y="1166537"/>
                  <a:pt x="2657742" y="1154881"/>
                </a:cubicBezTo>
                <a:cubicBezTo>
                  <a:pt x="2648070" y="1151427"/>
                  <a:pt x="2649197" y="1134940"/>
                  <a:pt x="2640651" y="1129243"/>
                </a:cubicBezTo>
                <a:cubicBezTo>
                  <a:pt x="2630879" y="1122728"/>
                  <a:pt x="2617465" y="1124821"/>
                  <a:pt x="2606468" y="1120697"/>
                </a:cubicBezTo>
                <a:cubicBezTo>
                  <a:pt x="2594540" y="1116224"/>
                  <a:pt x="2583208" y="1110160"/>
                  <a:pt x="2572284" y="1103606"/>
                </a:cubicBezTo>
                <a:cubicBezTo>
                  <a:pt x="2554670" y="1093038"/>
                  <a:pt x="2535535" y="1083948"/>
                  <a:pt x="2521010" y="1069423"/>
                </a:cubicBezTo>
                <a:cubicBezTo>
                  <a:pt x="2512464" y="1060877"/>
                  <a:pt x="2505937" y="1049654"/>
                  <a:pt x="2495372" y="1043785"/>
                </a:cubicBezTo>
                <a:cubicBezTo>
                  <a:pt x="2479623" y="1035036"/>
                  <a:pt x="2444097" y="1026694"/>
                  <a:pt x="2444097" y="1026694"/>
                </a:cubicBezTo>
                <a:cubicBezTo>
                  <a:pt x="2384277" y="1029542"/>
                  <a:pt x="2323709" y="1025394"/>
                  <a:pt x="2264636" y="1035239"/>
                </a:cubicBezTo>
                <a:cubicBezTo>
                  <a:pt x="2252715" y="1037226"/>
                  <a:pt x="2249054" y="1054173"/>
                  <a:pt x="2238998" y="1060877"/>
                </a:cubicBezTo>
                <a:cubicBezTo>
                  <a:pt x="2231503" y="1065874"/>
                  <a:pt x="2221907" y="1066574"/>
                  <a:pt x="2213361" y="1069423"/>
                </a:cubicBezTo>
                <a:cubicBezTo>
                  <a:pt x="2207664" y="1060877"/>
                  <a:pt x="2203532" y="1051048"/>
                  <a:pt x="2196269" y="1043785"/>
                </a:cubicBezTo>
                <a:cubicBezTo>
                  <a:pt x="2186198" y="1033714"/>
                  <a:pt x="2172805" y="1027527"/>
                  <a:pt x="2162086" y="1018148"/>
                </a:cubicBezTo>
                <a:cubicBezTo>
                  <a:pt x="2149959" y="1007537"/>
                  <a:pt x="2139297" y="995359"/>
                  <a:pt x="2127903" y="983965"/>
                </a:cubicBezTo>
                <a:cubicBezTo>
                  <a:pt x="2139297" y="978268"/>
                  <a:pt x="2149884" y="970534"/>
                  <a:pt x="2162086" y="966873"/>
                </a:cubicBezTo>
                <a:cubicBezTo>
                  <a:pt x="2178683" y="961894"/>
                  <a:pt x="2202537" y="971857"/>
                  <a:pt x="2213361" y="958327"/>
                </a:cubicBezTo>
                <a:cubicBezTo>
                  <a:pt x="2221319" y="948379"/>
                  <a:pt x="2202589" y="935205"/>
                  <a:pt x="2196269" y="924144"/>
                </a:cubicBezTo>
                <a:cubicBezTo>
                  <a:pt x="2177525" y="891341"/>
                  <a:pt x="2178731" y="898172"/>
                  <a:pt x="2144995" y="872869"/>
                </a:cubicBezTo>
                <a:cubicBezTo>
                  <a:pt x="2136449" y="878566"/>
                  <a:pt x="2128974" y="886355"/>
                  <a:pt x="2119357" y="889961"/>
                </a:cubicBezTo>
                <a:cubicBezTo>
                  <a:pt x="2103974" y="895730"/>
                  <a:pt x="2025696" y="905782"/>
                  <a:pt x="2016808" y="907052"/>
                </a:cubicBezTo>
                <a:cubicBezTo>
                  <a:pt x="1958038" y="946233"/>
                  <a:pt x="1985021" y="934741"/>
                  <a:pt x="1939896" y="949781"/>
                </a:cubicBezTo>
                <a:cubicBezTo>
                  <a:pt x="1931350" y="955478"/>
                  <a:pt x="1924529" y="966873"/>
                  <a:pt x="1914258" y="966873"/>
                </a:cubicBezTo>
                <a:cubicBezTo>
                  <a:pt x="1867032" y="966873"/>
                  <a:pt x="1819469" y="942120"/>
                  <a:pt x="1777525" y="924144"/>
                </a:cubicBezTo>
                <a:cubicBezTo>
                  <a:pt x="1753724" y="900343"/>
                  <a:pt x="1710671" y="850584"/>
                  <a:pt x="1674976" y="838686"/>
                </a:cubicBezTo>
                <a:lnTo>
                  <a:pt x="1649339" y="847232"/>
                </a:lnTo>
                <a:cubicBezTo>
                  <a:pt x="1652187" y="855778"/>
                  <a:pt x="1661913" y="864812"/>
                  <a:pt x="1657884" y="872869"/>
                </a:cubicBezTo>
                <a:cubicBezTo>
                  <a:pt x="1653855" y="880926"/>
                  <a:pt x="1641185" y="882532"/>
                  <a:pt x="1632247" y="881415"/>
                </a:cubicBezTo>
                <a:cubicBezTo>
                  <a:pt x="1617025" y="879512"/>
                  <a:pt x="1603881" y="869710"/>
                  <a:pt x="1589518" y="864324"/>
                </a:cubicBezTo>
                <a:cubicBezTo>
                  <a:pt x="1581084" y="861161"/>
                  <a:pt x="1572427" y="858627"/>
                  <a:pt x="1563881" y="855778"/>
                </a:cubicBezTo>
                <a:cubicBezTo>
                  <a:pt x="1520479" y="920879"/>
                  <a:pt x="1570589" y="832624"/>
                  <a:pt x="1555335" y="924144"/>
                </a:cubicBezTo>
                <a:cubicBezTo>
                  <a:pt x="1551768" y="945543"/>
                  <a:pt x="1538243" y="964025"/>
                  <a:pt x="1529697" y="983965"/>
                </a:cubicBezTo>
                <a:cubicBezTo>
                  <a:pt x="1454961" y="934139"/>
                  <a:pt x="1492947" y="964305"/>
                  <a:pt x="1418602" y="889961"/>
                </a:cubicBezTo>
                <a:lnTo>
                  <a:pt x="1392965" y="864324"/>
                </a:lnTo>
                <a:cubicBezTo>
                  <a:pt x="1386014" y="843471"/>
                  <a:pt x="1383894" y="829616"/>
                  <a:pt x="1367327" y="813049"/>
                </a:cubicBezTo>
                <a:cubicBezTo>
                  <a:pt x="1360064" y="805786"/>
                  <a:pt x="1349580" y="802532"/>
                  <a:pt x="1341690" y="795957"/>
                </a:cubicBezTo>
                <a:cubicBezTo>
                  <a:pt x="1332406" y="788220"/>
                  <a:pt x="1326109" y="777024"/>
                  <a:pt x="1316053" y="770320"/>
                </a:cubicBezTo>
                <a:cubicBezTo>
                  <a:pt x="1286382" y="750539"/>
                  <a:pt x="1268924" y="746064"/>
                  <a:pt x="1239140" y="736137"/>
                </a:cubicBezTo>
                <a:cubicBezTo>
                  <a:pt x="1193563" y="738985"/>
                  <a:pt x="1147761" y="750018"/>
                  <a:pt x="1102408" y="744682"/>
                </a:cubicBezTo>
                <a:cubicBezTo>
                  <a:pt x="1093462" y="743629"/>
                  <a:pt x="1089834" y="727102"/>
                  <a:pt x="1093862" y="719045"/>
                </a:cubicBezTo>
                <a:cubicBezTo>
                  <a:pt x="1097890" y="710988"/>
                  <a:pt x="1111219" y="714047"/>
                  <a:pt x="1119499" y="710499"/>
                </a:cubicBezTo>
                <a:cubicBezTo>
                  <a:pt x="1131208" y="705481"/>
                  <a:pt x="1142288" y="699105"/>
                  <a:pt x="1153682" y="693408"/>
                </a:cubicBezTo>
                <a:cubicBezTo>
                  <a:pt x="1147985" y="670619"/>
                  <a:pt x="1150062" y="644285"/>
                  <a:pt x="1136591" y="625041"/>
                </a:cubicBezTo>
                <a:cubicBezTo>
                  <a:pt x="1127794" y="612474"/>
                  <a:pt x="1107583" y="614810"/>
                  <a:pt x="1093862" y="607950"/>
                </a:cubicBezTo>
                <a:cubicBezTo>
                  <a:pt x="1079005" y="600522"/>
                  <a:pt x="1065376" y="590858"/>
                  <a:pt x="1051133" y="582312"/>
                </a:cubicBezTo>
                <a:cubicBezTo>
                  <a:pt x="1025496" y="585161"/>
                  <a:pt x="999716" y="586936"/>
                  <a:pt x="974221" y="590858"/>
                </a:cubicBezTo>
                <a:cubicBezTo>
                  <a:pt x="962613" y="592644"/>
                  <a:pt x="951703" y="598032"/>
                  <a:pt x="940038" y="599404"/>
                </a:cubicBezTo>
                <a:cubicBezTo>
                  <a:pt x="903151" y="603744"/>
                  <a:pt x="865974" y="605101"/>
                  <a:pt x="828942" y="607950"/>
                </a:cubicBezTo>
                <a:cubicBezTo>
                  <a:pt x="814699" y="616496"/>
                  <a:pt x="797958" y="621842"/>
                  <a:pt x="786213" y="633587"/>
                </a:cubicBezTo>
                <a:cubicBezTo>
                  <a:pt x="779843" y="639957"/>
                  <a:pt x="781216" y="650944"/>
                  <a:pt x="777668" y="659224"/>
                </a:cubicBezTo>
                <a:cubicBezTo>
                  <a:pt x="772650" y="670934"/>
                  <a:pt x="769584" y="684400"/>
                  <a:pt x="760576" y="693408"/>
                </a:cubicBezTo>
                <a:cubicBezTo>
                  <a:pt x="751568" y="702416"/>
                  <a:pt x="737787" y="704802"/>
                  <a:pt x="726393" y="710499"/>
                </a:cubicBezTo>
                <a:cubicBezTo>
                  <a:pt x="717847" y="707650"/>
                  <a:pt x="708085" y="707189"/>
                  <a:pt x="700755" y="701953"/>
                </a:cubicBezTo>
                <a:cubicBezTo>
                  <a:pt x="687642" y="692587"/>
                  <a:pt x="681383" y="674118"/>
                  <a:pt x="666572" y="667770"/>
                </a:cubicBezTo>
                <a:cubicBezTo>
                  <a:pt x="639871" y="656327"/>
                  <a:pt x="581114" y="650679"/>
                  <a:pt x="581114" y="650679"/>
                </a:cubicBezTo>
                <a:cubicBezTo>
                  <a:pt x="572568" y="653527"/>
                  <a:pt x="561847" y="652854"/>
                  <a:pt x="555477" y="659224"/>
                </a:cubicBezTo>
                <a:cubicBezTo>
                  <a:pt x="549107" y="665594"/>
                  <a:pt x="551928" y="677367"/>
                  <a:pt x="546931" y="684862"/>
                </a:cubicBezTo>
                <a:cubicBezTo>
                  <a:pt x="540227" y="694918"/>
                  <a:pt x="529031" y="701215"/>
                  <a:pt x="521294" y="710499"/>
                </a:cubicBezTo>
                <a:cubicBezTo>
                  <a:pt x="491560" y="746180"/>
                  <a:pt x="520651" y="730654"/>
                  <a:pt x="478565" y="744682"/>
                </a:cubicBezTo>
                <a:cubicBezTo>
                  <a:pt x="470019" y="736136"/>
                  <a:pt x="463492" y="724914"/>
                  <a:pt x="452927" y="719045"/>
                </a:cubicBezTo>
                <a:cubicBezTo>
                  <a:pt x="412751" y="696725"/>
                  <a:pt x="358788" y="697667"/>
                  <a:pt x="316195" y="693408"/>
                </a:cubicBezTo>
                <a:cubicBezTo>
                  <a:pt x="299103" y="696256"/>
                  <a:pt x="281730" y="697751"/>
                  <a:pt x="264920" y="701953"/>
                </a:cubicBezTo>
                <a:cubicBezTo>
                  <a:pt x="247442" y="706322"/>
                  <a:pt x="213645" y="719045"/>
                  <a:pt x="213645" y="719045"/>
                </a:cubicBezTo>
                <a:cubicBezTo>
                  <a:pt x="207948" y="727591"/>
                  <a:pt x="204573" y="738266"/>
                  <a:pt x="196553" y="744682"/>
                </a:cubicBezTo>
                <a:cubicBezTo>
                  <a:pt x="189519" y="750309"/>
                  <a:pt x="179906" y="753790"/>
                  <a:pt x="170916" y="753228"/>
                </a:cubicBezTo>
                <a:cubicBezTo>
                  <a:pt x="133522" y="750891"/>
                  <a:pt x="96853" y="741834"/>
                  <a:pt x="59821" y="736137"/>
                </a:cubicBezTo>
                <a:cubicBezTo>
                  <a:pt x="54124" y="727591"/>
                  <a:pt x="49304" y="718389"/>
                  <a:pt x="42729" y="710499"/>
                </a:cubicBezTo>
                <a:cubicBezTo>
                  <a:pt x="34992" y="701215"/>
                  <a:pt x="24117" y="694696"/>
                  <a:pt x="17092" y="684862"/>
                </a:cubicBezTo>
                <a:cubicBezTo>
                  <a:pt x="9687" y="674496"/>
                  <a:pt x="5697" y="662073"/>
                  <a:pt x="0" y="650679"/>
                </a:cubicBezTo>
                <a:cubicBezTo>
                  <a:pt x="37032" y="647830"/>
                  <a:pt x="74591" y="648978"/>
                  <a:pt x="111096" y="642133"/>
                </a:cubicBezTo>
                <a:cubicBezTo>
                  <a:pt x="121191" y="640240"/>
                  <a:pt x="135281" y="635209"/>
                  <a:pt x="136733" y="625041"/>
                </a:cubicBezTo>
                <a:cubicBezTo>
                  <a:pt x="138902" y="609855"/>
                  <a:pt x="127771" y="595320"/>
                  <a:pt x="119641" y="582312"/>
                </a:cubicBezTo>
                <a:cubicBezTo>
                  <a:pt x="113236" y="572064"/>
                  <a:pt x="83194" y="562080"/>
                  <a:pt x="94004" y="556675"/>
                </a:cubicBezTo>
                <a:cubicBezTo>
                  <a:pt x="112020" y="547667"/>
                  <a:pt x="133885" y="562372"/>
                  <a:pt x="153825" y="565221"/>
                </a:cubicBezTo>
                <a:cubicBezTo>
                  <a:pt x="185159" y="559524"/>
                  <a:pt x="217205" y="556878"/>
                  <a:pt x="247828" y="548129"/>
                </a:cubicBezTo>
                <a:cubicBezTo>
                  <a:pt x="257704" y="545307"/>
                  <a:pt x="270218" y="540782"/>
                  <a:pt x="273466" y="531038"/>
                </a:cubicBezTo>
                <a:cubicBezTo>
                  <a:pt x="283190" y="501867"/>
                  <a:pt x="247973" y="481066"/>
                  <a:pt x="230737" y="471217"/>
                </a:cubicBezTo>
                <a:cubicBezTo>
                  <a:pt x="222916" y="466748"/>
                  <a:pt x="212974" y="467046"/>
                  <a:pt x="205099" y="462671"/>
                </a:cubicBezTo>
                <a:cubicBezTo>
                  <a:pt x="187143" y="452695"/>
                  <a:pt x="170916" y="439882"/>
                  <a:pt x="153825" y="428488"/>
                </a:cubicBezTo>
                <a:lnTo>
                  <a:pt x="128187" y="411396"/>
                </a:lnTo>
                <a:cubicBezTo>
                  <a:pt x="133884" y="400002"/>
                  <a:pt x="136271" y="386221"/>
                  <a:pt x="145279" y="377213"/>
                </a:cubicBezTo>
                <a:cubicBezTo>
                  <a:pt x="198079" y="324414"/>
                  <a:pt x="167966" y="394609"/>
                  <a:pt x="188008" y="334484"/>
                </a:cubicBezTo>
                <a:cubicBezTo>
                  <a:pt x="185159" y="317392"/>
                  <a:pt x="184942" y="299647"/>
                  <a:pt x="179462" y="283209"/>
                </a:cubicBezTo>
                <a:cubicBezTo>
                  <a:pt x="176214" y="273465"/>
                  <a:pt x="162370" y="267843"/>
                  <a:pt x="162370" y="257572"/>
                </a:cubicBezTo>
                <a:cubicBezTo>
                  <a:pt x="162370" y="224825"/>
                  <a:pt x="186583" y="229086"/>
                  <a:pt x="205099" y="231935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227" name="Volný tvar 9226"/>
          <p:cNvSpPr/>
          <p:nvPr/>
        </p:nvSpPr>
        <p:spPr>
          <a:xfrm>
            <a:off x="4588951" y="2099373"/>
            <a:ext cx="136931" cy="243380"/>
          </a:xfrm>
          <a:custGeom>
            <a:avLst/>
            <a:gdLst>
              <a:gd name="connsiteX0" fmla="*/ 34324 w 136931"/>
              <a:gd name="connsiteY0" fmla="*/ 131079 h 243380"/>
              <a:gd name="connsiteX1" fmla="*/ 25778 w 136931"/>
              <a:gd name="connsiteY1" fmla="*/ 71259 h 243380"/>
              <a:gd name="connsiteX2" fmla="*/ 17232 w 136931"/>
              <a:gd name="connsiteY2" fmla="*/ 45621 h 243380"/>
              <a:gd name="connsiteX3" fmla="*/ 68507 w 136931"/>
              <a:gd name="connsiteY3" fmla="*/ 37076 h 243380"/>
              <a:gd name="connsiteX4" fmla="*/ 77053 w 136931"/>
              <a:gd name="connsiteY4" fmla="*/ 2892 h 243380"/>
              <a:gd name="connsiteX5" fmla="*/ 128328 w 136931"/>
              <a:gd name="connsiteY5" fmla="*/ 45621 h 243380"/>
              <a:gd name="connsiteX6" fmla="*/ 128328 w 136931"/>
              <a:gd name="connsiteY6" fmla="*/ 165263 h 243380"/>
              <a:gd name="connsiteX7" fmla="*/ 119782 w 136931"/>
              <a:gd name="connsiteY7" fmla="*/ 190900 h 243380"/>
              <a:gd name="connsiteX8" fmla="*/ 94144 w 136931"/>
              <a:gd name="connsiteY8" fmla="*/ 216537 h 243380"/>
              <a:gd name="connsiteX9" fmla="*/ 85599 w 136931"/>
              <a:gd name="connsiteY9" fmla="*/ 242175 h 243380"/>
              <a:gd name="connsiteX10" fmla="*/ 25778 w 136931"/>
              <a:gd name="connsiteY10" fmla="*/ 216537 h 243380"/>
              <a:gd name="connsiteX11" fmla="*/ 141 w 136931"/>
              <a:gd name="connsiteY11" fmla="*/ 165263 h 243380"/>
              <a:gd name="connsiteX12" fmla="*/ 34324 w 136931"/>
              <a:gd name="connsiteY12" fmla="*/ 105442 h 243380"/>
              <a:gd name="connsiteX13" fmla="*/ 42870 w 136931"/>
              <a:gd name="connsiteY13" fmla="*/ 54167 h 24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931" h="243380">
                <a:moveTo>
                  <a:pt x="34324" y="131079"/>
                </a:moveTo>
                <a:cubicBezTo>
                  <a:pt x="31475" y="111139"/>
                  <a:pt x="29728" y="91010"/>
                  <a:pt x="25778" y="71259"/>
                </a:cubicBezTo>
                <a:cubicBezTo>
                  <a:pt x="24011" y="62426"/>
                  <a:pt x="10198" y="51248"/>
                  <a:pt x="17232" y="45621"/>
                </a:cubicBezTo>
                <a:cubicBezTo>
                  <a:pt x="30762" y="34797"/>
                  <a:pt x="51415" y="39924"/>
                  <a:pt x="68507" y="37076"/>
                </a:cubicBezTo>
                <a:cubicBezTo>
                  <a:pt x="71356" y="25681"/>
                  <a:pt x="65910" y="6606"/>
                  <a:pt x="77053" y="2892"/>
                </a:cubicBezTo>
                <a:cubicBezTo>
                  <a:pt x="116905" y="-10392"/>
                  <a:pt x="121532" y="25233"/>
                  <a:pt x="128328" y="45621"/>
                </a:cubicBezTo>
                <a:cubicBezTo>
                  <a:pt x="137822" y="112086"/>
                  <a:pt x="141621" y="98798"/>
                  <a:pt x="128328" y="165263"/>
                </a:cubicBezTo>
                <a:cubicBezTo>
                  <a:pt x="126561" y="174096"/>
                  <a:pt x="124779" y="183405"/>
                  <a:pt x="119782" y="190900"/>
                </a:cubicBezTo>
                <a:cubicBezTo>
                  <a:pt x="113078" y="200956"/>
                  <a:pt x="102690" y="207991"/>
                  <a:pt x="94144" y="216537"/>
                </a:cubicBezTo>
                <a:cubicBezTo>
                  <a:pt x="91296" y="225083"/>
                  <a:pt x="93963" y="238829"/>
                  <a:pt x="85599" y="242175"/>
                </a:cubicBezTo>
                <a:cubicBezTo>
                  <a:pt x="68353" y="249074"/>
                  <a:pt x="37663" y="224461"/>
                  <a:pt x="25778" y="216537"/>
                </a:cubicBezTo>
                <a:cubicBezTo>
                  <a:pt x="19509" y="207133"/>
                  <a:pt x="-1941" y="179833"/>
                  <a:pt x="141" y="165263"/>
                </a:cubicBezTo>
                <a:cubicBezTo>
                  <a:pt x="3138" y="144282"/>
                  <a:pt x="25231" y="123628"/>
                  <a:pt x="34324" y="105442"/>
                </a:cubicBezTo>
                <a:cubicBezTo>
                  <a:pt x="45573" y="82946"/>
                  <a:pt x="42870" y="78142"/>
                  <a:pt x="42870" y="54167"/>
                </a:cubicBezTo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8" name="Obdélník 9227"/>
          <p:cNvSpPr/>
          <p:nvPr/>
        </p:nvSpPr>
        <p:spPr>
          <a:xfrm>
            <a:off x="4886715" y="5717406"/>
            <a:ext cx="914400" cy="180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29" name="TextovéPole 9228"/>
          <p:cNvSpPr txBox="1"/>
          <p:nvPr/>
        </p:nvSpPr>
        <p:spPr>
          <a:xfrm>
            <a:off x="5801362" y="5635723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lesnatost do 20 %</a:t>
            </a:r>
            <a:endParaRPr lang="cs-CZ" sz="1600" dirty="0"/>
          </a:p>
        </p:txBody>
      </p:sp>
      <p:sp>
        <p:nvSpPr>
          <p:cNvPr id="9230" name="Obdélník 9229"/>
          <p:cNvSpPr/>
          <p:nvPr/>
        </p:nvSpPr>
        <p:spPr>
          <a:xfrm>
            <a:off x="4886962" y="6012879"/>
            <a:ext cx="554400" cy="180000"/>
          </a:xfrm>
          <a:prstGeom prst="rect">
            <a:avLst/>
          </a:prstGeom>
          <a:solidFill>
            <a:srgbClr val="C4E6A2">
              <a:alpha val="61176"/>
            </a:srgbClr>
          </a:solidFill>
          <a:ln w="9525">
            <a:solidFill>
              <a:schemeClr val="tx1">
                <a:alpha val="611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31" name="Obdélník 9230"/>
          <p:cNvSpPr/>
          <p:nvPr/>
        </p:nvSpPr>
        <p:spPr>
          <a:xfrm>
            <a:off x="5441115" y="6014916"/>
            <a:ext cx="360000" cy="180000"/>
          </a:xfrm>
          <a:prstGeom prst="rect">
            <a:avLst/>
          </a:prstGeom>
          <a:solidFill>
            <a:srgbClr val="BF9755">
              <a:alpha val="3098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32" name="TextovéPole 9231"/>
          <p:cNvSpPr txBox="1"/>
          <p:nvPr/>
        </p:nvSpPr>
        <p:spPr>
          <a:xfrm>
            <a:off x="5853573" y="5927150"/>
            <a:ext cx="2502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ostatní území ČR</a:t>
            </a:r>
          </a:p>
          <a:p>
            <a:r>
              <a:rPr lang="cs-CZ" sz="1600" dirty="0" smtClean="0"/>
              <a:t>lesnatost od 20 do 50 %</a:t>
            </a:r>
            <a:endParaRPr lang="cs-CZ" sz="1600" dirty="0"/>
          </a:p>
        </p:txBody>
      </p:sp>
      <p:sp>
        <p:nvSpPr>
          <p:cNvPr id="9233" name="TextovéPole 9232"/>
          <p:cNvSpPr txBox="1"/>
          <p:nvPr/>
        </p:nvSpPr>
        <p:spPr>
          <a:xfrm>
            <a:off x="3957301" y="1398387"/>
            <a:ext cx="1159292" cy="36933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Krkonoše</a:t>
            </a:r>
            <a:endParaRPr lang="cs-CZ" dirty="0"/>
          </a:p>
        </p:txBody>
      </p:sp>
      <p:sp>
        <p:nvSpPr>
          <p:cNvPr id="9234" name="TextovéPole 9233"/>
          <p:cNvSpPr txBox="1"/>
          <p:nvPr/>
        </p:nvSpPr>
        <p:spPr>
          <a:xfrm>
            <a:off x="5673365" y="1964051"/>
            <a:ext cx="979755" cy="64633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Hrubý</a:t>
            </a:r>
          </a:p>
          <a:p>
            <a:r>
              <a:rPr lang="cs-CZ" dirty="0" smtClean="0"/>
              <a:t>Jeseník</a:t>
            </a:r>
            <a:endParaRPr lang="cs-CZ" dirty="0"/>
          </a:p>
        </p:txBody>
      </p:sp>
      <p:sp>
        <p:nvSpPr>
          <p:cNvPr id="9235" name="TextovéPole 9234"/>
          <p:cNvSpPr txBox="1"/>
          <p:nvPr/>
        </p:nvSpPr>
        <p:spPr>
          <a:xfrm>
            <a:off x="2153336" y="4448086"/>
            <a:ext cx="1031051" cy="36933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Šumava</a:t>
            </a:r>
            <a:endParaRPr lang="cs-CZ" dirty="0"/>
          </a:p>
        </p:txBody>
      </p:sp>
      <p:sp>
        <p:nvSpPr>
          <p:cNvPr id="9236" name="TextovéPole 9235"/>
          <p:cNvSpPr txBox="1"/>
          <p:nvPr/>
        </p:nvSpPr>
        <p:spPr>
          <a:xfrm>
            <a:off x="1820242" y="1871365"/>
            <a:ext cx="1428596" cy="36933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Krušné hory</a:t>
            </a:r>
            <a:endParaRPr lang="cs-CZ" dirty="0"/>
          </a:p>
        </p:txBody>
      </p:sp>
      <p:sp>
        <p:nvSpPr>
          <p:cNvPr id="9237" name="TextovéPole 9236"/>
          <p:cNvSpPr txBox="1"/>
          <p:nvPr/>
        </p:nvSpPr>
        <p:spPr>
          <a:xfrm>
            <a:off x="2024169" y="3024868"/>
            <a:ext cx="1390124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Plzeňská</a:t>
            </a:r>
          </a:p>
          <a:p>
            <a:r>
              <a:rPr lang="cs-CZ" dirty="0" smtClean="0"/>
              <a:t>pahorkatina</a:t>
            </a:r>
            <a:endParaRPr lang="cs-CZ" dirty="0"/>
          </a:p>
        </p:txBody>
      </p:sp>
      <p:sp>
        <p:nvSpPr>
          <p:cNvPr id="9238" name="TextovéPole 9237"/>
          <p:cNvSpPr txBox="1"/>
          <p:nvPr/>
        </p:nvSpPr>
        <p:spPr>
          <a:xfrm>
            <a:off x="4935990" y="3405922"/>
            <a:ext cx="1300356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Drahanská</a:t>
            </a:r>
          </a:p>
          <a:p>
            <a:r>
              <a:rPr lang="cs-CZ" dirty="0" smtClean="0"/>
              <a:t>vrchovina</a:t>
            </a:r>
            <a:endParaRPr lang="cs-CZ" dirty="0"/>
          </a:p>
        </p:txBody>
      </p:sp>
      <p:sp>
        <p:nvSpPr>
          <p:cNvPr id="9239" name="TextovéPole 9238"/>
          <p:cNvSpPr txBox="1"/>
          <p:nvPr/>
        </p:nvSpPr>
        <p:spPr>
          <a:xfrm>
            <a:off x="3520867" y="2287216"/>
            <a:ext cx="1531188" cy="369332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Česká tabule</a:t>
            </a:r>
            <a:endParaRPr lang="cs-CZ" dirty="0"/>
          </a:p>
        </p:txBody>
      </p:sp>
      <p:sp>
        <p:nvSpPr>
          <p:cNvPr id="9240" name="TextovéPole 9239"/>
          <p:cNvSpPr txBox="1"/>
          <p:nvPr/>
        </p:nvSpPr>
        <p:spPr>
          <a:xfrm>
            <a:off x="3104932" y="3451897"/>
            <a:ext cx="1467068" cy="64633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Středočeská</a:t>
            </a:r>
          </a:p>
          <a:p>
            <a:r>
              <a:rPr lang="cs-CZ" dirty="0" smtClean="0"/>
              <a:t>pahorkatina</a:t>
            </a:r>
            <a:endParaRPr lang="cs-CZ" dirty="0"/>
          </a:p>
        </p:txBody>
      </p:sp>
      <p:sp>
        <p:nvSpPr>
          <p:cNvPr id="9241" name="TextovéPole 9240"/>
          <p:cNvSpPr txBox="1"/>
          <p:nvPr/>
        </p:nvSpPr>
        <p:spPr>
          <a:xfrm>
            <a:off x="6282665" y="3234043"/>
            <a:ext cx="1954381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Moravskoslezské</a:t>
            </a:r>
          </a:p>
          <a:p>
            <a:r>
              <a:rPr lang="cs-CZ" dirty="0" smtClean="0"/>
              <a:t>Beskydy</a:t>
            </a:r>
            <a:endParaRPr lang="cs-CZ" dirty="0"/>
          </a:p>
        </p:txBody>
      </p:sp>
      <p:sp>
        <p:nvSpPr>
          <p:cNvPr id="9242" name="TextovéPole 9241"/>
          <p:cNvSpPr txBox="1"/>
          <p:nvPr/>
        </p:nvSpPr>
        <p:spPr>
          <a:xfrm>
            <a:off x="5990602" y="4272338"/>
            <a:ext cx="1441420" cy="369332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Bílé Karpaty</a:t>
            </a:r>
            <a:endParaRPr lang="cs-CZ" dirty="0"/>
          </a:p>
        </p:txBody>
      </p:sp>
      <p:sp>
        <p:nvSpPr>
          <p:cNvPr id="9243" name="TextovéPole 9242"/>
          <p:cNvSpPr txBox="1"/>
          <p:nvPr/>
        </p:nvSpPr>
        <p:spPr>
          <a:xfrm>
            <a:off x="2668861" y="4196594"/>
            <a:ext cx="2056973" cy="646331"/>
          </a:xfrm>
          <a:prstGeom prst="rect">
            <a:avLst/>
          </a:prstGeom>
          <a:noFill/>
          <a:scene3d>
            <a:camera prst="perspectiveContrastingLeftFacing">
              <a:rot lat="623785" lon="2636332" rev="19886789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Českobudějovická</a:t>
            </a:r>
          </a:p>
          <a:p>
            <a:pPr algn="ctr"/>
            <a:r>
              <a:rPr lang="cs-CZ" dirty="0" smtClean="0"/>
              <a:t>pánev</a:t>
            </a:r>
            <a:endParaRPr lang="cs-CZ" dirty="0"/>
          </a:p>
        </p:txBody>
      </p:sp>
      <p:sp>
        <p:nvSpPr>
          <p:cNvPr id="9244" name="TextovéPole 9243"/>
          <p:cNvSpPr txBox="1"/>
          <p:nvPr/>
        </p:nvSpPr>
        <p:spPr>
          <a:xfrm>
            <a:off x="3344952" y="2562615"/>
            <a:ext cx="1018227" cy="64633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cs-CZ" dirty="0" smtClean="0"/>
              <a:t>Pražská</a:t>
            </a:r>
          </a:p>
          <a:p>
            <a:r>
              <a:rPr lang="cs-CZ" dirty="0" smtClean="0"/>
              <a:t>plošina</a:t>
            </a:r>
            <a:endParaRPr lang="cs-CZ" dirty="0"/>
          </a:p>
        </p:txBody>
      </p:sp>
      <p:sp>
        <p:nvSpPr>
          <p:cNvPr id="9245" name="TextovéPole 9244"/>
          <p:cNvSpPr txBox="1"/>
          <p:nvPr/>
        </p:nvSpPr>
        <p:spPr>
          <a:xfrm>
            <a:off x="1242738" y="543566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Lesy pokrývají 1/3 území ČR.</a:t>
            </a:r>
            <a:endParaRPr lang="cs-CZ" b="1" dirty="0"/>
          </a:p>
        </p:txBody>
      </p:sp>
      <p:pic>
        <p:nvPicPr>
          <p:cNvPr id="7172" name="Picture 4" descr="C:\Documents and Settings\Miluse\Plocha\obr_projekt_slusovice\104\MC900351314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807" y="647769"/>
            <a:ext cx="1053189" cy="12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9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30" grpId="0" animBg="1"/>
      <p:bldP spid="9216" grpId="0" animBg="1"/>
      <p:bldP spid="9217" grpId="0" animBg="1"/>
      <p:bldP spid="9218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/>
      <p:bldP spid="9230" grpId="0" animBg="1"/>
      <p:bldP spid="9231" grpId="0" animBg="1"/>
      <p:bldP spid="9232" grpId="0"/>
      <p:bldP spid="9233" grpId="0"/>
      <p:bldP spid="9234" grpId="0"/>
      <p:bldP spid="9235" grpId="0"/>
      <p:bldP spid="9236" grpId="0"/>
      <p:bldP spid="9237" grpId="0"/>
      <p:bldP spid="9238" grpId="0"/>
      <p:bldP spid="9239" grpId="0"/>
      <p:bldP spid="9240" grpId="0"/>
      <p:bldP spid="9241" grpId="0"/>
      <p:bldP spid="9242" grpId="0"/>
      <p:bldP spid="9243" grpId="0"/>
      <p:bldP spid="9244" grpId="0"/>
      <p:bldP spid="9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2"/>
          <p:cNvSpPr>
            <a:spLocks noGrp="1"/>
          </p:cNvSpPr>
          <p:nvPr>
            <p:ph type="title"/>
          </p:nvPr>
        </p:nvSpPr>
        <p:spPr bwMode="auto">
          <a:xfrm>
            <a:off x="1076288" y="533400"/>
            <a:ext cx="70200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Druhová skladba dřevin v ČR  </a:t>
            </a:r>
          </a:p>
        </p:txBody>
      </p:sp>
      <p:pic>
        <p:nvPicPr>
          <p:cNvPr id="16388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926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1215886279"/>
              </p:ext>
            </p:extLst>
          </p:nvPr>
        </p:nvGraphicFramePr>
        <p:xfrm>
          <a:off x="990600" y="1371600"/>
          <a:ext cx="8077200" cy="477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64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2"/>
          <p:cNvSpPr>
            <a:spLocks noGrp="1"/>
          </p:cNvSpPr>
          <p:nvPr>
            <p:ph type="title"/>
          </p:nvPr>
        </p:nvSpPr>
        <p:spPr bwMode="auto">
          <a:xfrm>
            <a:off x="1076325" y="381000"/>
            <a:ext cx="7019925" cy="611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Úkol: Odpovídej na kontrolní otázky.  </a:t>
            </a:r>
          </a:p>
        </p:txBody>
      </p:sp>
      <p:pic>
        <p:nvPicPr>
          <p:cNvPr id="16388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76" y="5940752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343116" y="1164676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1/3 území ČR</a:t>
            </a:r>
            <a:endParaRPr lang="cs-CZ" sz="2000" dirty="0">
              <a:ln>
                <a:solidFill>
                  <a:srgbClr val="07731C"/>
                </a:solidFill>
              </a:ln>
              <a:solidFill>
                <a:srgbClr val="0AA628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78400" y="1564786"/>
            <a:ext cx="6023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2. Vysvětli rozdíl mezi přirozenými a kulturními lesy.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1049" y="1964896"/>
            <a:ext cx="5144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Přirozené lesy (dříve) - přírodou vytvořené, </a:t>
            </a:r>
            <a:b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</a:br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převládaly listnáče, dub, buk. </a:t>
            </a:r>
          </a:p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Kulturní lesy (dnes) – uměle pěstované, </a:t>
            </a:r>
            <a:b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</a:br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převaha smrkových monokultur. </a:t>
            </a:r>
            <a:endParaRPr lang="cs-CZ" sz="2000" dirty="0">
              <a:ln>
                <a:solidFill>
                  <a:srgbClr val="07731C"/>
                </a:solidFill>
              </a:ln>
              <a:solidFill>
                <a:srgbClr val="0AA628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8400" y="3288335"/>
            <a:ext cx="6295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3. Podle čeho jsou určeny výškové vegetační stupně?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89528" y="3700783"/>
            <a:ext cx="4565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Podle nadmořské výšky, typu podnebí,</a:t>
            </a:r>
            <a:b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</a:br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charakteru povrchu, typu půdy.</a:t>
            </a:r>
            <a:endParaRPr lang="cs-CZ" sz="2000" dirty="0">
              <a:ln>
                <a:solidFill>
                  <a:srgbClr val="07731C"/>
                </a:solidFill>
              </a:ln>
              <a:solidFill>
                <a:srgbClr val="0AA628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78400" y="4396331"/>
            <a:ext cx="6308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4. V jaké nadmořské výšce má les svou horní hranici?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78400" y="1164676"/>
            <a:ext cx="5766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1. Jakou část našeho území dnes pokrývají lesy?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783688" y="4396331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1250-1350 m </a:t>
            </a:r>
            <a:endParaRPr lang="cs-CZ" sz="2000" dirty="0">
              <a:ln>
                <a:solidFill>
                  <a:srgbClr val="07731C"/>
                </a:solidFill>
              </a:ln>
              <a:solidFill>
                <a:srgbClr val="0AA628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78400" y="4796441"/>
            <a:ext cx="478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5. Co je příčinou poškození našich lesů?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41049" y="5197259"/>
            <a:ext cx="6764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Emise z tepelných elektráren, výfukové plyny automobilů, </a:t>
            </a:r>
            <a:b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</a:br>
            <a:r>
              <a:rPr lang="cs-CZ" sz="2000" dirty="0" smtClean="0">
                <a:ln>
                  <a:solidFill>
                    <a:srgbClr val="07731C"/>
                  </a:solidFill>
                </a:ln>
                <a:solidFill>
                  <a:srgbClr val="0AA628"/>
                </a:solidFill>
              </a:rPr>
              <a:t>hmyzí škůdci, okus zvěří, okyselené půdy…</a:t>
            </a:r>
            <a:endParaRPr lang="cs-CZ" sz="2000" dirty="0">
              <a:ln>
                <a:solidFill>
                  <a:srgbClr val="07731C"/>
                </a:solidFill>
              </a:ln>
              <a:solidFill>
                <a:srgbClr val="0AA628"/>
              </a:solidFill>
            </a:endParaRPr>
          </a:p>
        </p:txBody>
      </p:sp>
      <p:pic>
        <p:nvPicPr>
          <p:cNvPr id="2050" name="Picture 2" descr="C:\Documents and Settings\Miluse\Plocha\obr_projekt_slusovice\104\MC900437805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76" y="2020072"/>
            <a:ext cx="19748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184333" y="3505972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Mistral" pitchFamily="66" charset="0"/>
              </a:rPr>
              <a:t>C</a:t>
            </a:r>
            <a:r>
              <a:rPr lang="cs-CZ" sz="2000" b="1" dirty="0" smtClean="0">
                <a:latin typeface="Mistral" pitchFamily="66" charset="0"/>
              </a:rPr>
              <a:t>HVÁLÍM!</a:t>
            </a:r>
            <a:endParaRPr lang="cs-CZ" sz="2000" b="1" dirty="0">
              <a:latin typeface="Mistral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 build="p"/>
      <p:bldP spid="7" grpId="0"/>
      <p:bldP spid="8" grpId="0"/>
      <p:bldP spid="3" grpId="0"/>
      <p:bldP spid="4" grpId="0"/>
      <p:bldP spid="10" grpId="0"/>
      <p:bldP spid="11" grpId="0"/>
      <p:bldP spid="14" grpId="0" build="p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2"/>
          <p:cNvSpPr>
            <a:spLocks noGrp="1"/>
          </p:cNvSpPr>
          <p:nvPr>
            <p:ph type="title"/>
          </p:nvPr>
        </p:nvSpPr>
        <p:spPr bwMode="auto">
          <a:xfrm>
            <a:off x="1076288" y="533400"/>
            <a:ext cx="7020000" cy="685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Doplňovačka </a:t>
            </a:r>
            <a:r>
              <a:rPr lang="cs-CZ" sz="2000" b="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 tajenkou</a:t>
            </a:r>
            <a:endParaRPr lang="cs-CZ" sz="3200" b="0" dirty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6388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597944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00200" y="1447800"/>
            <a:ext cx="4249881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 smtClean="0"/>
              <a:t>„Když to vím, tak…“  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(pokračování nalezneš v doplňovačce)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11429"/>
              </p:ext>
            </p:extLst>
          </p:nvPr>
        </p:nvGraphicFramePr>
        <p:xfrm>
          <a:off x="855271" y="2412270"/>
          <a:ext cx="3495141" cy="277368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88349"/>
                <a:gridCol w="388349"/>
                <a:gridCol w="388349"/>
                <a:gridCol w="388349"/>
                <a:gridCol w="388349"/>
                <a:gridCol w="388349"/>
                <a:gridCol w="388349"/>
                <a:gridCol w="388349"/>
                <a:gridCol w="388349"/>
              </a:tblGrid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ebdings"/>
                        </a:rPr>
                        <a:t>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ebdings"/>
                        </a:rPr>
                        <a:t>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Webdings"/>
                        </a:rPr>
                        <a:t>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114"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DEAB0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cs-CZ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495800" y="242130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Rozlišujeme několik výškových …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53362" y="2421308"/>
            <a:ext cx="2074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T</a:t>
            </a:r>
            <a:r>
              <a:rPr lang="cs-CZ" sz="2000" b="1" dirty="0" smtClean="0"/>
              <a:t> </a:t>
            </a:r>
            <a:r>
              <a:rPr lang="cs-CZ" sz="2000" dirty="0" smtClean="0"/>
              <a:t>        P    Ň   Ů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95800" y="2825179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Typ reliéfu nad 900 m n. m.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53711" y="2815485"/>
            <a:ext cx="3108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   R         A   T    I    N   A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5800" y="322905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Lesy vytvořené přírodou nazýváme…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253711" y="3215595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Ř    I   R         Z   E   N   É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495800" y="3632921"/>
            <a:ext cx="348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Zalesněné území jedním slovem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234905" y="3607544"/>
            <a:ext cx="3072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E   S   N   A         O   S   T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95800" y="4036792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Společný název - živá a neživá příroda 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226873" y="4007654"/>
            <a:ext cx="3137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K   O   S   Y   S         É   M</a:t>
            </a:r>
            <a:endParaRPr lang="cs-CZ" sz="2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495800" y="4440663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Typ půdy (mn. číslo)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235881" y="4397669"/>
            <a:ext cx="3119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N   Ě   D  O   Z    E         Ě</a:t>
            </a:r>
            <a:endParaRPr lang="cs-CZ" sz="2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495800" y="4844534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Druh výškového vegetačního stupně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249801" y="4797779"/>
            <a:ext cx="273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U   K   O   V   Ý         E</a:t>
            </a:r>
            <a:endParaRPr lang="cs-CZ" sz="2000" dirty="0"/>
          </a:p>
        </p:txBody>
      </p:sp>
      <p:pic>
        <p:nvPicPr>
          <p:cNvPr id="1030" name="Picture 6" descr="C:\Documents and Settings\Miluse\Local Settings\Temporary Internet Files\Content.IE5\GHVC8IR3\MC90002724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76" y="849474"/>
            <a:ext cx="1384701" cy="15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Documents and Settings\Miluse\Local Settings\Temporary Internet Files\Content.IE5\41X4J2SO\MC90042581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64" y="5334000"/>
            <a:ext cx="1447800" cy="12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2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2038" y="360363"/>
            <a:ext cx="7019925" cy="6111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Použité zdroje</a:t>
            </a:r>
            <a:endParaRPr lang="cs-CZ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522288" y="1066800"/>
            <a:ext cx="8099425" cy="5040313"/>
          </a:xfrm>
        </p:spPr>
        <p:txBody>
          <a:bodyPr/>
          <a:lstStyle/>
          <a:p>
            <a:pPr eaLnBrk="1" hangingPunct="1">
              <a:buClrTx/>
            </a:pPr>
            <a:r>
              <a:rPr lang="cs-CZ" sz="1200" dirty="0" err="1">
                <a:latin typeface="Arial" pitchFamily="34" charset="0"/>
                <a:cs typeface="Arial" pitchFamily="34" charset="0"/>
              </a:rPr>
              <a:t>File:Fawningrass2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ForestWander.jpg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28.8.2012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commons.wikimedia.org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File:Fawningrass2_ForestWander.jpg?uselang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 err="1">
                <a:latin typeface="Arial" pitchFamily="34" charset="0"/>
                <a:cs typeface="Arial" pitchFamily="34" charset="0"/>
              </a:rPr>
              <a:t>File:Sidi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Maafa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hill.png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30.9.2012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commons.wikimedia.org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File:Sidi_Maafa_hill.png?uselang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 err="1">
                <a:latin typeface="Arial" pitchFamily="34" charset="0"/>
                <a:cs typeface="Arial" pitchFamily="34" charset="0"/>
              </a:rPr>
              <a:t>File:Krajobraz-okolicy-Gromnika-06.JPG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28.7.2012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commons.wikimedia.org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File:Krajobraz-okolicy-Gromnika-06.JPG?uselang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 err="1">
                <a:latin typeface="Arial" pitchFamily="34" charset="0"/>
                <a:cs typeface="Arial" pitchFamily="34" charset="0"/>
              </a:rPr>
              <a:t>File:Forest-trees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West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Virginia -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ForestWander.jpg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5.9.2012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commons.wikimedia.org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File:Forest-trees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_-_West_Virginia_-_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ForestWander.jpg?uselang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cs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File:Cerven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pp uval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dolni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pribrani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32.jpg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29.6.2012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commons.wikimedia.org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File:Cerven_pp_uval_dolni_pribrani_32.jpg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www.office.microsoft.com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i="1" dirty="0">
                <a:latin typeface="Arial" pitchFamily="34" charset="0"/>
                <a:cs typeface="Arial" pitchFamily="34" charset="0"/>
              </a:rPr>
              <a:t>Zeměpis České republiky Učebnice pro střední školy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Praha: Nakladatelství České geografické společnosti,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1200" dirty="0" smtClean="0">
                <a:latin typeface="Arial" pitchFamily="34" charset="0"/>
                <a:cs typeface="Arial" pitchFamily="34" charset="0"/>
              </a:rPr>
            </a:br>
            <a:r>
              <a:rPr lang="cs-CZ" sz="12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r. o., 2003. ISBN 80-86034-53-4.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Životní prostředí v Česku.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2013 [cit. 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cs.wikipedia.org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/wiki/%C5%BDivotn%C3%AD_prost%C5%99ed%C3%AD_v_%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C4%8Cesku#Lesy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Tx/>
            </a:pPr>
            <a:r>
              <a:rPr lang="cs-CZ" sz="1200" dirty="0">
                <a:latin typeface="Arial" pitchFamily="34" charset="0"/>
                <a:cs typeface="Arial" pitchFamily="34" charset="0"/>
              </a:rPr>
              <a:t>Reliéf Map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Czech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Republic.png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. In: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200" i="1" dirty="0">
                <a:latin typeface="Arial" pitchFamily="34" charset="0"/>
                <a:cs typeface="Arial" pitchFamily="34" charset="0"/>
              </a:rPr>
              <a:t> free </a:t>
            </a:r>
            <a:r>
              <a:rPr lang="cs-CZ" sz="1200" i="1" dirty="0" err="1">
                <a:latin typeface="Arial" pitchFamily="34" charset="0"/>
                <a:cs typeface="Arial" pitchFamily="34" charset="0"/>
              </a:rPr>
              <a:t>encyclopedia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[online]. San Francisco (CA):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Wikimedia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>
                <a:latin typeface="Arial" pitchFamily="34" charset="0"/>
                <a:cs typeface="Arial" pitchFamily="34" charset="0"/>
              </a:rPr>
              <a:t>Foundation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, 2010, 28.8.2010 [cit. </a:t>
            </a:r>
            <a:r>
              <a:rPr lang="cs-CZ" sz="1200" smtClean="0">
                <a:latin typeface="Arial" pitchFamily="34" charset="0"/>
                <a:cs typeface="Arial" pitchFamily="34" charset="0"/>
              </a:rPr>
              <a:t>2013-01-18]. </a:t>
            </a:r>
            <a:r>
              <a:rPr lang="cs-CZ" sz="1200" dirty="0">
                <a:latin typeface="Arial" pitchFamily="34" charset="0"/>
                <a:cs typeface="Arial" pitchFamily="34" charset="0"/>
              </a:rPr>
              <a:t>Dostupné z: http://</a:t>
            </a: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cs.wikipedia.org</a:t>
            </a:r>
            <a:r>
              <a:rPr lang="cs-CZ" sz="1200" dirty="0" smtClean="0">
                <a:latin typeface="Arial" pitchFamily="34" charset="0"/>
                <a:cs typeface="Arial" pitchFamily="34" charset="0"/>
              </a:rPr>
              <a:t>/wiki/Soubor:</a:t>
            </a:r>
            <a:br>
              <a:rPr lang="cs-CZ" sz="1200" dirty="0" smtClean="0">
                <a:latin typeface="Arial" pitchFamily="34" charset="0"/>
                <a:cs typeface="Arial" pitchFamily="34" charset="0"/>
              </a:rPr>
            </a:br>
            <a:r>
              <a:rPr lang="cs-CZ" sz="1200" dirty="0" err="1" smtClean="0">
                <a:latin typeface="Arial" pitchFamily="34" charset="0"/>
                <a:cs typeface="Arial" pitchFamily="34" charset="0"/>
              </a:rPr>
              <a:t>Relief_Map_of_Czech_Republic.png</a:t>
            </a:r>
            <a:endParaRPr lang="cs-CZ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9436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8195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-23501" y="3518731"/>
            <a:ext cx="9167501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8000" rIns="73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q"/>
              <a:tabLst>
                <a:tab pos="216000" algn="l"/>
              </a:tabLst>
            </a:pPr>
            <a:r>
              <a:rPr lang="cs-CZ" dirty="0"/>
              <a:t>Digitální učební materiál je určen pro seznámení žáků s </a:t>
            </a:r>
            <a:r>
              <a:rPr lang="cs-CZ" dirty="0" smtClean="0"/>
              <a:t>živou přírodou, 	výškovými vegetačními stupni, zalesněním </a:t>
            </a:r>
            <a:r>
              <a:rPr lang="cs-CZ" smtClean="0"/>
              <a:t>území ČR.</a:t>
            </a:r>
            <a:endParaRPr lang="cs-CZ" dirty="0" smtClean="0"/>
          </a:p>
          <a:p>
            <a:pPr eaLnBrk="1" hangingPunct="1">
              <a:buFont typeface="Wingdings" pitchFamily="2" charset="2"/>
              <a:buChar char="q"/>
              <a:tabLst>
                <a:tab pos="216000" algn="l"/>
              </a:tabLst>
            </a:pPr>
            <a:r>
              <a:rPr lang="cs-CZ" dirty="0" smtClean="0"/>
              <a:t>Materiál </a:t>
            </a:r>
            <a:r>
              <a:rPr lang="cs-CZ" dirty="0"/>
              <a:t>rozvíjí </a:t>
            </a:r>
            <a:r>
              <a:rPr lang="cs-CZ" dirty="0" smtClean="0"/>
              <a:t>nové znalosti a procvičuje vědomosti z předchozího učiva. </a:t>
            </a:r>
          </a:p>
          <a:p>
            <a:pPr eaLnBrk="1" hangingPunct="1">
              <a:buFont typeface="Wingdings" pitchFamily="2" charset="2"/>
              <a:buChar char="q"/>
              <a:tabLst>
                <a:tab pos="216000" algn="l"/>
              </a:tabLst>
            </a:pPr>
            <a:r>
              <a:rPr lang="cs-CZ" dirty="0" smtClean="0"/>
              <a:t>Je </a:t>
            </a:r>
            <a:r>
              <a:rPr lang="cs-CZ" dirty="0"/>
              <a:t>určen pro předmět zeměpis, 8. ročník.</a:t>
            </a:r>
          </a:p>
          <a:p>
            <a:pPr eaLnBrk="1" hangingPunct="1">
              <a:buFont typeface="Wingdings" pitchFamily="2" charset="2"/>
              <a:buChar char="q"/>
              <a:tabLst>
                <a:tab pos="216000" algn="l"/>
              </a:tabLst>
            </a:pPr>
            <a:r>
              <a:rPr lang="cs-CZ" dirty="0"/>
              <a:t>Tento materiál vznikl jako doplňující materiál k učebnici: </a:t>
            </a:r>
            <a:r>
              <a:rPr lang="cs-CZ" i="1" dirty="0"/>
              <a:t>Zeměpis naší </a:t>
            </a:r>
            <a:r>
              <a:rPr lang="cs-CZ" i="1" dirty="0" smtClean="0"/>
              <a:t>	vlasti</a:t>
            </a:r>
            <a:r>
              <a:rPr lang="cs-CZ" i="1" dirty="0"/>
              <a:t>: Učebnice zeměpisu pro základní školy a víceletá gymnázia pro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	8</a:t>
            </a:r>
            <a:r>
              <a:rPr lang="cs-CZ" i="1" dirty="0"/>
              <a:t>. nebo 9. ročník</a:t>
            </a:r>
            <a:r>
              <a:rPr lang="cs-CZ" dirty="0"/>
              <a:t>. Praha: Nakladatelství České geografické společnosti,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s</a:t>
            </a:r>
            <a:r>
              <a:rPr lang="cs-CZ" dirty="0"/>
              <a:t>. r. o., 2009. ISBN 978-80-86034-85-0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360363"/>
            <a:ext cx="7019925" cy="611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 je živá příroda (biota)?</a:t>
            </a:r>
          </a:p>
        </p:txBody>
      </p:sp>
      <p:pic>
        <p:nvPicPr>
          <p:cNvPr id="9219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0" y="59436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1272" y="1240563"/>
            <a:ext cx="3868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/>
              <a:t>Živá příroda </a:t>
            </a:r>
            <a:r>
              <a:rPr lang="cs-CZ" sz="2000" dirty="0" smtClean="0"/>
              <a:t> </a:t>
            </a:r>
            <a:br>
              <a:rPr lang="cs-CZ" sz="2000" dirty="0" smtClean="0"/>
            </a:br>
            <a:r>
              <a:rPr lang="cs-CZ" sz="2000" dirty="0" smtClean="0"/>
              <a:t>je společenstvo všech živých </a:t>
            </a:r>
            <a:br>
              <a:rPr lang="cs-CZ" sz="2000" dirty="0" smtClean="0"/>
            </a:br>
            <a:r>
              <a:rPr lang="cs-CZ" sz="2000" dirty="0" smtClean="0"/>
              <a:t>organismů ve vesmíru, zahrnuje </a:t>
            </a:r>
            <a:br>
              <a:rPr lang="cs-CZ" sz="2000" dirty="0" smtClean="0"/>
            </a:br>
            <a:r>
              <a:rPr lang="cs-CZ" sz="2000" dirty="0" smtClean="0"/>
              <a:t>všechny rostliny, živočichy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67444" y="4493690"/>
            <a:ext cx="3175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/>
              <a:t>Neživá </a:t>
            </a:r>
            <a:r>
              <a:rPr lang="cs-CZ" sz="2000" b="1" dirty="0" smtClean="0"/>
              <a:t>příroda </a:t>
            </a:r>
          </a:p>
          <a:p>
            <a:pPr algn="ctr"/>
            <a:r>
              <a:rPr lang="cs-CZ" sz="2000" dirty="0" smtClean="0"/>
              <a:t>zahrnuje vše, </a:t>
            </a:r>
            <a:r>
              <a:rPr lang="cs-CZ" sz="2000" dirty="0"/>
              <a:t>co nespadá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do živé přírody např. </a:t>
            </a:r>
            <a:br>
              <a:rPr lang="cs-CZ" sz="2000" dirty="0" smtClean="0"/>
            </a:br>
            <a:r>
              <a:rPr lang="cs-CZ" sz="2000" dirty="0" smtClean="0"/>
              <a:t>půdu, vodu, </a:t>
            </a:r>
            <a:r>
              <a:rPr lang="cs-CZ" sz="2000" dirty="0"/>
              <a:t>vzduch</a:t>
            </a:r>
            <a:r>
              <a:rPr lang="cs-CZ" sz="2000" dirty="0" smtClean="0"/>
              <a:t>…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13662" y="1086732"/>
            <a:ext cx="16385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Ekosystém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6709399" y="1486842"/>
            <a:ext cx="28800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200656" y="1497825"/>
            <a:ext cx="29427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963295" y="1821825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Živá  příroda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732082" y="1821825"/>
            <a:ext cx="17748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Neživá příroda</a:t>
            </a:r>
            <a:endParaRPr lang="cs-CZ" b="1" dirty="0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6248400" y="2191157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4452920" y="2505058"/>
            <a:ext cx="422423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Společenstva organismů - žijí v určitých</a:t>
            </a:r>
            <a:br>
              <a:rPr lang="cs-CZ" dirty="0" smtClean="0"/>
            </a:br>
            <a:r>
              <a:rPr lang="cs-CZ" dirty="0" smtClean="0"/>
              <a:t>přírodních podmínkách, v tzv.</a:t>
            </a:r>
          </a:p>
          <a:p>
            <a:pPr algn="ctr"/>
            <a:r>
              <a:rPr lang="cs-CZ" b="1" dirty="0" smtClean="0"/>
              <a:t>výškových vegetačních  stupních.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41" y="2687683"/>
            <a:ext cx="2380461" cy="160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78" b="8153"/>
          <a:stretch/>
        </p:blipFill>
        <p:spPr bwMode="auto">
          <a:xfrm>
            <a:off x="4794894" y="3588863"/>
            <a:ext cx="3540284" cy="221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6" grpId="0"/>
      <p:bldP spid="16" grpId="0"/>
      <p:bldP spid="17" grpId="0"/>
      <p:bldP spid="2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457200"/>
            <a:ext cx="2133600" cy="20574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Výškové vegetační stupně</a:t>
            </a:r>
            <a:b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lang="cs-CZ" sz="2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určuje: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02997178"/>
              </p:ext>
            </p:extLst>
          </p:nvPr>
        </p:nvGraphicFramePr>
        <p:xfrm>
          <a:off x="685800" y="533400"/>
          <a:ext cx="7162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096000" y="1803001"/>
            <a:ext cx="2653476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/>
              <a:t>Vegetační stupně</a:t>
            </a:r>
            <a:br>
              <a:rPr lang="cs-CZ" sz="2200" b="1" dirty="0" smtClean="0"/>
            </a:br>
            <a:r>
              <a:rPr lang="cs-CZ" sz="2200" b="1" dirty="0" smtClean="0"/>
              <a:t>jsou vytvořeny</a:t>
            </a:r>
          </a:p>
          <a:p>
            <a:pPr algn="ctr"/>
            <a:r>
              <a:rPr lang="cs-CZ" sz="2200" b="1" dirty="0" smtClean="0"/>
              <a:t>podle </a:t>
            </a:r>
          </a:p>
          <a:p>
            <a:pPr algn="ctr"/>
            <a:r>
              <a:rPr lang="cs-CZ" sz="2200" b="1" dirty="0" smtClean="0"/>
              <a:t>výškových </a:t>
            </a:r>
            <a:br>
              <a:rPr lang="cs-CZ" sz="2200" b="1" dirty="0" smtClean="0"/>
            </a:br>
            <a:r>
              <a:rPr lang="cs-CZ" sz="2200" b="1" dirty="0" smtClean="0"/>
              <a:t>stupňů, které členíme na:</a:t>
            </a:r>
          </a:p>
          <a:p>
            <a:pPr marL="792000" indent="-252000">
              <a:spcBef>
                <a:spcPts val="800"/>
              </a:spcBef>
              <a:buFont typeface="Arial" pitchFamily="34" charset="0"/>
              <a:buChar char="▪"/>
            </a:pPr>
            <a:r>
              <a:rPr lang="cs-CZ" sz="2200" b="1" dirty="0" smtClean="0"/>
              <a:t>roviny</a:t>
            </a:r>
          </a:p>
          <a:p>
            <a:pPr marL="792000" indent="-252000">
              <a:spcBef>
                <a:spcPts val="600"/>
              </a:spcBef>
              <a:buFont typeface="Arial" pitchFamily="34" charset="0"/>
              <a:buChar char="▪"/>
            </a:pPr>
            <a:r>
              <a:rPr lang="cs-CZ" sz="2200" b="1" dirty="0" smtClean="0"/>
              <a:t>pahorkatiny</a:t>
            </a:r>
          </a:p>
          <a:p>
            <a:pPr marL="792000" indent="-252000">
              <a:spcBef>
                <a:spcPts val="600"/>
              </a:spcBef>
              <a:buFont typeface="Arial" pitchFamily="34" charset="0"/>
              <a:buChar char="▪"/>
            </a:pPr>
            <a:r>
              <a:rPr lang="cs-CZ" sz="2200" b="1" dirty="0" smtClean="0"/>
              <a:t>vrchoviny</a:t>
            </a:r>
          </a:p>
          <a:p>
            <a:pPr marL="792000" indent="-252000">
              <a:spcBef>
                <a:spcPts val="600"/>
              </a:spcBef>
              <a:buFont typeface="Arial" pitchFamily="34" charset="0"/>
              <a:buChar char="▪"/>
            </a:pPr>
            <a:r>
              <a:rPr lang="cs-CZ" sz="2200" b="1" dirty="0" smtClean="0"/>
              <a:t>hornatiny</a:t>
            </a:r>
            <a:endParaRPr lang="cs-CZ" sz="2200" b="1" dirty="0"/>
          </a:p>
        </p:txBody>
      </p:sp>
      <p:pic>
        <p:nvPicPr>
          <p:cNvPr id="1026" name="Picture 2" descr="C:\Documents and Settings\Miluse\Plocha\obr_projekt_slusovice\104\MC900351314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667000"/>
            <a:ext cx="1457325" cy="17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Miluse\Plocha\obr_projekt_slusovice\104\MC900351277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19" y="580707"/>
            <a:ext cx="1509914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42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391400" cy="1066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Úkol: Upřesni, co všechno určuje výškové vegetační stupně</a:t>
            </a:r>
            <a:endParaRPr lang="cs-CZ" sz="2200" dirty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436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722939"/>
              </p:ext>
            </p:extLst>
          </p:nvPr>
        </p:nvGraphicFramePr>
        <p:xfrm>
          <a:off x="723544" y="1981200"/>
          <a:ext cx="7848600" cy="3596640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1828800"/>
                <a:gridCol w="1524000"/>
                <a:gridCol w="1295400"/>
                <a:gridCol w="1600200"/>
                <a:gridCol w="16002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n>
                            <a:solidFill>
                              <a:schemeClr val="bg1"/>
                            </a:solidFill>
                          </a:ln>
                          <a:latin typeface="Arial" pitchFamily="34" charset="0"/>
                          <a:cs typeface="Arial" pitchFamily="34" charset="0"/>
                        </a:rPr>
                        <a:t>Typ reliéfu</a:t>
                      </a:r>
                      <a:endParaRPr lang="cs-CZ" dirty="0">
                        <a:ln>
                          <a:solidFill>
                            <a:schemeClr val="bg1"/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Nadmořská výška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Výšková členitost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Typ</a:t>
                      </a:r>
                      <a:r>
                        <a:rPr lang="cs-CZ" baseline="0" dirty="0" smtClean="0">
                          <a:latin typeface="Arial" pitchFamily="34" charset="0"/>
                          <a:cs typeface="Arial" pitchFamily="34" charset="0"/>
                        </a:rPr>
                        <a:t> podnebí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Druh půdy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25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Nížiny, pánve</a:t>
                      </a:r>
                    </a:p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kotliny </a:t>
                      </a:r>
                      <a:b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20 % plochy ČR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do 300 m </a:t>
                      </a:r>
                      <a:b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n. m.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0-30 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nejteplejší </a:t>
                      </a:r>
                    </a:p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v ČR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Černozem</a:t>
                      </a:r>
                    </a:p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Hnědozem</a:t>
                      </a:r>
                    </a:p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Nivní půdy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25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Pahorkatiny</a:t>
                      </a:r>
                    </a:p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39 % plochy ČR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300-600 m  n. m.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30-150 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mírně teplé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Hnědozem</a:t>
                      </a:r>
                    </a:p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Hnědé půdy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25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Vrchoviny</a:t>
                      </a:r>
                    </a:p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30 % plochy ČR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600-900 m n. m.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150-300</a:t>
                      </a:r>
                      <a:r>
                        <a:rPr lang="cs-CZ" baseline="0" dirty="0" smtClean="0"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mírně teplé až chladné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Hnědé půdy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25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Hornatiny</a:t>
                      </a:r>
                    </a:p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11 % plochy</a:t>
                      </a:r>
                      <a:r>
                        <a:rPr lang="cs-CZ" baseline="0" dirty="0" smtClean="0">
                          <a:latin typeface="Arial" pitchFamily="34" charset="0"/>
                          <a:cs typeface="Arial" pitchFamily="34" charset="0"/>
                        </a:rPr>
                        <a:t> ČR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nad 900 m </a:t>
                      </a:r>
                    </a:p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n. m.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300-600 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chladné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Hnědé půdy</a:t>
                      </a:r>
                    </a:p>
                    <a:p>
                      <a:pPr algn="l"/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Podzoly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Documents and Settings\Miluse\Plocha\obr_projekt_slusovice\104\MC900352159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70914"/>
            <a:ext cx="1050925" cy="6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Miluse\Plocha\obr_projekt_slusovice\104\MC90038936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83" y="1295400"/>
            <a:ext cx="696878" cy="67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620000" cy="611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Názvy výškových vegetační stupňů</a:t>
            </a:r>
          </a:p>
        </p:txBody>
      </p:sp>
      <p:sp>
        <p:nvSpPr>
          <p:cNvPr id="9220" name="Obdélník 1"/>
          <p:cNvSpPr>
            <a:spLocks noChangeArrowheads="1"/>
          </p:cNvSpPr>
          <p:nvPr/>
        </p:nvSpPr>
        <p:spPr bwMode="auto">
          <a:xfrm>
            <a:off x="2133600" y="1295400"/>
            <a:ext cx="4876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cs-CZ" sz="2200" dirty="0" smtClean="0"/>
              <a:t>Jsou odvozeny od druhů dřevin, </a:t>
            </a:r>
            <a:br>
              <a:rPr lang="cs-CZ" sz="2200" dirty="0" smtClean="0"/>
            </a:br>
            <a:r>
              <a:rPr lang="cs-CZ" sz="2200" dirty="0" smtClean="0"/>
              <a:t>které převládaly v přirozených lesích. 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6282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09545139"/>
              </p:ext>
            </p:extLst>
          </p:nvPr>
        </p:nvGraphicFramePr>
        <p:xfrm>
          <a:off x="420975" y="2057400"/>
          <a:ext cx="8302050" cy="363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191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798217-7F8A-484D-BD9C-ECFF1C3A9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graphicEl>
                                              <a:dgm id="{93798217-7F8A-484D-BD9C-ECFF1C3A9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graphicEl>
                                              <a:dgm id="{93798217-7F8A-484D-BD9C-ECFF1C3A9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dgm id="{93798217-7F8A-484D-BD9C-ECFF1C3A99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B55C08F-31BA-4017-AAC0-5B42BAE58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graphicEl>
                                              <a:dgm id="{8B55C08F-31BA-4017-AAC0-5B42BAE58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graphicEl>
                                              <a:dgm id="{8B55C08F-31BA-4017-AAC0-5B42BAE58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graphicEl>
                                              <a:dgm id="{8B55C08F-31BA-4017-AAC0-5B42BAE58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CB6B2B5-E441-4D4B-90FF-13A3B0509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graphicEl>
                                              <a:dgm id="{0CB6B2B5-E441-4D4B-90FF-13A3B0509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graphicEl>
                                              <a:dgm id="{0CB6B2B5-E441-4D4B-90FF-13A3B0509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>
                                            <p:graphicEl>
                                              <a:dgm id="{0CB6B2B5-E441-4D4B-90FF-13A3B0509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B8DFDA-F37C-4E8D-A570-F776D5F9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graphicEl>
                                              <a:dgm id="{48B8DFDA-F37C-4E8D-A570-F776D5F9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graphicEl>
                                              <a:dgm id="{48B8DFDA-F37C-4E8D-A570-F776D5F926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>
                                            <p:graphicEl>
                                              <a:dgm id="{48B8DFDA-F37C-4E8D-A570-F776D5F926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005DEA-BC63-44A1-AE13-453AE37DC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>
                                            <p:graphicEl>
                                              <a:dgm id="{57005DEA-BC63-44A1-AE13-453AE37DC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>
                                            <p:graphicEl>
                                              <a:dgm id="{57005DEA-BC63-44A1-AE13-453AE37DC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>
                                            <p:graphicEl>
                                              <a:dgm id="{57005DEA-BC63-44A1-AE13-453AE37DC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B8F8AC0-409B-4CD2-912B-18783BAB1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graphicEl>
                                              <a:dgm id="{EB8F8AC0-409B-4CD2-912B-18783BAB1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>
                                            <p:graphicEl>
                                              <a:dgm id="{EB8F8AC0-409B-4CD2-912B-18783BAB1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>
                                            <p:graphicEl>
                                              <a:dgm id="{EB8F8AC0-409B-4CD2-912B-18783BAB1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  <p:bldGraphic spid="8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60363"/>
            <a:ext cx="7924800" cy="6111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Druhy výškových vegetační stupňů v ČR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37505575"/>
              </p:ext>
            </p:extLst>
          </p:nvPr>
        </p:nvGraphicFramePr>
        <p:xfrm>
          <a:off x="3955991" y="802221"/>
          <a:ext cx="4267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61075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21749"/>
            <a:ext cx="2966147" cy="445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60363"/>
            <a:ext cx="7924800" cy="6302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cs-CZ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Úkol: Jaký je význam lesů?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3" y="5715000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08575" y="1143000"/>
            <a:ext cx="4581703" cy="3888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Vytváří podnebí (klima).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Absorbují sluneční záření.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Snižují rychlost větru.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Příznivě ovlivňují odtok vody, </a:t>
            </a:r>
            <a:br>
              <a:rPr lang="cs-CZ" sz="2000" dirty="0" smtClean="0"/>
            </a:br>
            <a:r>
              <a:rPr lang="cs-CZ" sz="2000" dirty="0" smtClean="0"/>
              <a:t>snižují erozi a povodně.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Produkují kyslík. 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Pohlcují škodlivé látky, hlavně </a:t>
            </a:r>
            <a:r>
              <a:rPr lang="cs-CZ" sz="2000" dirty="0" err="1" smtClean="0"/>
              <a:t>CO</a:t>
            </a:r>
            <a:r>
              <a:rPr lang="cs-CZ" sz="2000" baseline="-25000" dirty="0" err="1" smtClean="0"/>
              <a:t>2</a:t>
            </a:r>
            <a:r>
              <a:rPr lang="cs-CZ" sz="2000" dirty="0" smtClean="0"/>
              <a:t>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Prostředí (biotop) pro mnoho druhů </a:t>
            </a:r>
            <a:br>
              <a:rPr lang="cs-CZ" sz="2000" dirty="0" smtClean="0"/>
            </a:br>
            <a:r>
              <a:rPr lang="cs-CZ" sz="2000" dirty="0" smtClean="0"/>
              <a:t>rostlin a živočichů.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Zdroj dřeva.</a:t>
            </a:r>
          </a:p>
          <a:p>
            <a:pPr marL="324000" indent="-324000">
              <a:spcAft>
                <a:spcPts val="400"/>
              </a:spcAft>
              <a:buFont typeface="+mj-lt"/>
              <a:buAutoNum type="arabicPeriod"/>
            </a:pPr>
            <a:r>
              <a:rPr lang="cs-CZ" sz="2000" dirty="0" smtClean="0"/>
              <a:t>Místo pro rekreaci.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83590" y="5105400"/>
            <a:ext cx="31242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/>
              <a:t>Lesy – nejvýznamnější</a:t>
            </a:r>
          </a:p>
          <a:p>
            <a:pPr algn="ctr"/>
            <a:r>
              <a:rPr lang="cs-CZ" sz="2200" dirty="0" smtClean="0"/>
              <a:t>rostlinné společenstvo.</a:t>
            </a:r>
            <a:endParaRPr lang="cs-CZ" sz="2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4" y="1143000"/>
            <a:ext cx="2992977" cy="4456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07906" y="533400"/>
            <a:ext cx="5128189" cy="89329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Charakteristika výškových </a:t>
            </a:r>
            <a:b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vegetačních stupňů</a:t>
            </a:r>
          </a:p>
        </p:txBody>
      </p:sp>
      <p:pic>
        <p:nvPicPr>
          <p:cNvPr id="10246" name="Picture 8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88" y="6019799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406" y="1600200"/>
            <a:ext cx="7725576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400"/>
              </a:spcAft>
              <a:buAutoNum type="arabicPeriod"/>
            </a:pPr>
            <a:r>
              <a:rPr lang="cs-CZ" sz="2200" b="1" dirty="0" smtClean="0"/>
              <a:t>Stupeň: lužní lesy (údolní nivy), </a:t>
            </a:r>
            <a:r>
              <a:rPr lang="cs-CZ" sz="2200" b="1" dirty="0"/>
              <a:t>dubové lesy (</a:t>
            </a:r>
            <a:r>
              <a:rPr lang="cs-CZ" sz="2200" b="1" dirty="0" smtClean="0"/>
              <a:t>nížiny)</a:t>
            </a:r>
          </a:p>
          <a:p>
            <a:r>
              <a:rPr lang="cs-CZ" sz="2000" dirty="0" smtClean="0"/>
              <a:t>Z původních lesů jen zbytky, nyní nejúrodnější zemědělské plochy.</a:t>
            </a:r>
          </a:p>
          <a:p>
            <a:r>
              <a:rPr lang="cs-CZ" sz="2000" dirty="0" smtClean="0"/>
              <a:t>Výskyt: v blízkosti řeky Moravy, Dyje, Labe.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73270" y="2846633"/>
            <a:ext cx="23218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000" b="1" dirty="0" smtClean="0"/>
              <a:t>Lužní lesy </a:t>
            </a:r>
            <a:r>
              <a:rPr lang="cs-CZ" sz="2000" dirty="0" smtClean="0"/>
              <a:t>vlhkomilné dřeviny (olše, topol, vrba)</a:t>
            </a:r>
          </a:p>
          <a:p>
            <a:pPr>
              <a:spcBef>
                <a:spcPts val="600"/>
              </a:spcBef>
            </a:pPr>
            <a:r>
              <a:rPr lang="cs-CZ" sz="2000" dirty="0" smtClean="0"/>
              <a:t>V lesích žije mnoho živočichů: vodní ptactvo, obojživelníci, hmyz. 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80" y="2846633"/>
            <a:ext cx="4343400" cy="288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C:\Documents and Settings\Miluse\Plocha\obr_projekt_slusovice\104\MC900437661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597" y="528587"/>
            <a:ext cx="833682" cy="10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6459</TotalTime>
  <Words>962</Words>
  <Application>Microsoft Office PowerPoint</Application>
  <PresentationFormat>Předvádění na obrazovce (4:3)</PresentationFormat>
  <Paragraphs>224</Paragraphs>
  <Slides>16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Výchozí návrh</vt:lpstr>
      <vt:lpstr>Aspekt</vt:lpstr>
      <vt:lpstr>Česká republika  Živá příroda Z_104_Česká_republika_Živá_příroda</vt:lpstr>
      <vt:lpstr>Anotace:</vt:lpstr>
      <vt:lpstr>Co je živá příroda (biota)?</vt:lpstr>
      <vt:lpstr>Výškové vegetační stupně určuje:</vt:lpstr>
      <vt:lpstr>Úkol: Upřesni, co všechno určuje výškové vegetační stupně</vt:lpstr>
      <vt:lpstr>Názvy výškových vegetační stupňů</vt:lpstr>
      <vt:lpstr>Druhy výškových vegetační stupňů v ČR</vt:lpstr>
      <vt:lpstr>Úkol: Jaký je význam lesů?</vt:lpstr>
      <vt:lpstr>Charakteristika výškových  vegetačních stupňů</vt:lpstr>
      <vt:lpstr>Charakteristika výškových  vegetačních stupňů</vt:lpstr>
      <vt:lpstr>Charakteristika výškových  vegetačních stupňů</vt:lpstr>
      <vt:lpstr>Zalesnění našeho území  v % rozlohy</vt:lpstr>
      <vt:lpstr>Druhová skladba dřevin v ČR  </vt:lpstr>
      <vt:lpstr>Úkol: Odpovídej na kontrolní otázky.  </vt:lpstr>
      <vt:lpstr>Doplňovačka s tajenkou</vt:lpstr>
      <vt:lpstr>Použité zdroje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MS</cp:lastModifiedBy>
  <cp:revision>503</cp:revision>
  <cp:lastPrinted>1601-01-01T00:00:00Z</cp:lastPrinted>
  <dcterms:created xsi:type="dcterms:W3CDTF">1601-01-01T00:00:00Z</dcterms:created>
  <dcterms:modified xsi:type="dcterms:W3CDTF">2014-11-01T20:40:12Z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